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charts/chart1.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0" r:id="rId3"/>
    <p:sldId id="260" r:id="rId4"/>
    <p:sldId id="261" r:id="rId5"/>
    <p:sldId id="266" r:id="rId6"/>
    <p:sldId id="265" r:id="rId7"/>
    <p:sldId id="279" r:id="rId8"/>
    <p:sldId id="274" r:id="rId9"/>
    <p:sldId id="275" r:id="rId10"/>
    <p:sldId id="280" r:id="rId11"/>
    <p:sldId id="281" r:id="rId12"/>
    <p:sldId id="282" r:id="rId13"/>
    <p:sldId id="283" r:id="rId14"/>
    <p:sldId id="284" r:id="rId15"/>
    <p:sldId id="276" r:id="rId16"/>
    <p:sldId id="264" r:id="rId17"/>
    <p:sldId id="263" r:id="rId18"/>
    <p:sldId id="262" r:id="rId19"/>
    <p:sldId id="267" r:id="rId20"/>
    <p:sldId id="268" r:id="rId21"/>
    <p:sldId id="269" r:id="rId22"/>
    <p:sldId id="270" r:id="rId23"/>
    <p:sldId id="277" r:id="rId24"/>
    <p:sldId id="285" r:id="rId25"/>
    <p:sldId id="289" r:id="rId26"/>
    <p:sldId id="271" r:id="rId27"/>
    <p:sldId id="288" r:id="rId28"/>
    <p:sldId id="278" r:id="rId29"/>
    <p:sldId id="27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8"/>
  <c:chart>
    <c:autoTitleDeleted val="1"/>
    <c:view3D>
      <c:rotX val="0"/>
      <c:rotY val="0"/>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varyColors val="1"/>
        <c:ser>
          <c:idx val="0"/>
          <c:order val="0"/>
          <c:tx>
            <c:strRef>
              <c:f>Лист1!$B$1</c:f>
              <c:strCache>
                <c:ptCount val="1"/>
                <c:pt idx="0">
                  <c:v>Ішімдік</c:v>
                </c:pt>
              </c:strCache>
            </c:strRef>
          </c:tx>
          <c:spPr>
            <a:gradFill>
              <a:gsLst>
                <a:gs pos="100000">
                  <a:schemeClr val="accent6">
                    <a:alpha val="0"/>
                  </a:schemeClr>
                </a:gs>
                <a:gs pos="50000">
                  <a:schemeClr val="accent6"/>
                </a:gs>
              </a:gsLst>
              <a:lin ang="5400000" scaled="0"/>
            </a:gradFill>
            <a:ln>
              <a:noFill/>
            </a:ln>
            <a:effectLst/>
            <a:sp3d/>
          </c:spPr>
          <c:invertIfNegative val="1"/>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15:showLeaderLines val="0"/>
              </c:ext>
            </c:extLst>
          </c:dLbls>
          <c:cat>
            <c:strRef>
              <c:f>Лист1!$A$2:$A$10</c:f>
              <c:strCache>
                <c:ptCount val="8"/>
                <c:pt idx="0">
                  <c:v>Белорусь</c:v>
                </c:pt>
                <c:pt idx="1">
                  <c:v>Молдаван</c:v>
                </c:pt>
                <c:pt idx="2">
                  <c:v>Литва</c:v>
                </c:pt>
                <c:pt idx="3">
                  <c:v>Ресей</c:v>
                </c:pt>
                <c:pt idx="4">
                  <c:v>Португалия</c:v>
                </c:pt>
                <c:pt idx="5">
                  <c:v>Канада</c:v>
                </c:pt>
                <c:pt idx="6">
                  <c:v>Америка</c:v>
                </c:pt>
                <c:pt idx="7">
                  <c:v>Қазақстан</c:v>
                </c:pt>
              </c:strCache>
            </c:strRef>
          </c:cat>
          <c:val>
            <c:numRef>
              <c:f>Лист1!$B$2:$B$10</c:f>
              <c:numCache>
                <c:formatCode>General</c:formatCode>
                <c:ptCount val="8"/>
                <c:pt idx="0">
                  <c:v>17.5</c:v>
                </c:pt>
                <c:pt idx="1">
                  <c:v>16.8</c:v>
                </c:pt>
                <c:pt idx="2">
                  <c:v>15.4</c:v>
                </c:pt>
                <c:pt idx="3">
                  <c:v>15.1</c:v>
                </c:pt>
                <c:pt idx="4">
                  <c:v>14.7</c:v>
                </c:pt>
                <c:pt idx="5">
                  <c:v>14.4</c:v>
                </c:pt>
                <c:pt idx="6">
                  <c:v>14.1</c:v>
                </c:pt>
                <c:pt idx="7">
                  <c:v>12.1</c:v>
                </c:pt>
              </c:numCache>
            </c:numRef>
          </c:val>
          <c:extLst xmlns:c16r2="http://schemas.microsoft.com/office/drawing/2015/06/chart">
            <c:ext xmlns:c16="http://schemas.microsoft.com/office/drawing/2014/chart" uri="{C3380CC4-5D6E-409C-BE32-E72D297353CC}">
              <c16:uniqueId val="{00000000-3686-4565-8541-EC3E97678E1A}"/>
            </c:ext>
          </c:extLst>
        </c:ser>
        <c:dLbls>
          <c:showLegendKey val="1"/>
          <c:showVal val="1"/>
          <c:showCatName val="1"/>
          <c:showSerName val="1"/>
          <c:showPercent val="1"/>
          <c:showBubbleSize val="1"/>
        </c:dLbls>
        <c:gapDepth val="0"/>
        <c:shape val="box"/>
        <c:axId val="81549952"/>
        <c:axId val="81551744"/>
        <c:axId val="119321024"/>
      </c:bar3DChart>
      <c:catAx>
        <c:axId val="81549952"/>
        <c:scaling>
          <c:orientation val="minMax"/>
        </c:scaling>
        <c:delete val="1"/>
        <c:axPos val="b"/>
        <c:numFmt formatCode="General" sourceLinked="0"/>
        <c:majorTickMark val="none"/>
        <c:minorTickMark val="cross"/>
        <c:tickLblPos val="nextTo"/>
        <c:crossAx val="81551744"/>
        <c:crosses val="autoZero"/>
        <c:auto val="1"/>
        <c:lblAlgn val="ctr"/>
        <c:lblOffset val="100"/>
        <c:noMultiLvlLbl val="1"/>
      </c:catAx>
      <c:valAx>
        <c:axId val="81551744"/>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cross"/>
        <c:tickLblPos val="none"/>
        <c:crossAx val="81549952"/>
        <c:crosses val="autoZero"/>
        <c:crossBetween val="between"/>
      </c:valAx>
      <c:serAx>
        <c:axId val="119321024"/>
        <c:scaling>
          <c:orientation val="minMax"/>
        </c:scaling>
        <c:delete val="1"/>
        <c:axPos val="b"/>
        <c:majorTickMark val="none"/>
        <c:minorTickMark val="cross"/>
        <c:tickLblPos val="none"/>
        <c:crossAx val="81551744"/>
        <c:crosses val="autoZero"/>
      </c:serAx>
      <c:spPr>
        <a:noFill/>
        <a:ln>
          <a:noFill/>
        </a:ln>
        <a:effectLst/>
      </c:spPr>
    </c:plotArea>
    <c:legend>
      <c:legendPos val="b"/>
      <c:layout>
        <c:manualLayout>
          <c:xMode val="edge"/>
          <c:yMode val="edge"/>
          <c:x val="0.44944371602389022"/>
          <c:y val="0.88286330588590844"/>
          <c:w val="0.1710521148991109"/>
          <c:h val="0.10483185976751953"/>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1"/>
  </c:chart>
  <c:spPr>
    <a:noFill/>
    <a:ln>
      <a:noFill/>
    </a:ln>
    <a:effectLst/>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3433F-0393-4FB4-9B61-6999A0F0AE15}" type="doc">
      <dgm:prSet loTypeId="urn:microsoft.com/office/officeart/2005/8/layout/process4" loCatId="list" qsTypeId="urn:microsoft.com/office/officeart/2005/8/quickstyle/simple3" qsCatId="simple" csTypeId="urn:microsoft.com/office/officeart/2005/8/colors/colorful3" csCatId="colorful" phldr="1"/>
      <dgm:spPr/>
      <dgm:t>
        <a:bodyPr/>
        <a:lstStyle/>
        <a:p>
          <a:endParaRPr lang="ru-RU"/>
        </a:p>
      </dgm:t>
    </dgm:pt>
    <dgm:pt modelId="{C960CE4F-44E4-4F4E-82C9-5159A7299822}">
      <dgm:prSet custT="1"/>
      <dgm:spPr/>
      <dgm:t>
        <a:bodyPr/>
        <a:lstStyle/>
        <a:p>
          <a:pPr rtl="0"/>
          <a:r>
            <a:rPr lang="kk-KZ" sz="1600" b="1" dirty="0" smtClean="0">
              <a:latin typeface="Times New Roman" pitchFamily="18" charset="0"/>
              <a:cs typeface="Times New Roman" pitchFamily="18" charset="0"/>
            </a:rPr>
            <a:t>Миға әсері</a:t>
          </a:r>
          <a:r>
            <a:rPr lang="kk-KZ" sz="1600" dirty="0" smtClean="0">
              <a:latin typeface="Times New Roman" pitchFamily="18" charset="0"/>
              <a:cs typeface="Times New Roman" pitchFamily="18" charset="0"/>
            </a:rPr>
            <a:t>. Ішімдік мидың қызметін бұзады. Адамның ойлау қабілеті нашарлап, мінез құлқында үлкен өзгеріс байқалады, алкогольдық психоз пайда болады. </a:t>
          </a:r>
          <a:endParaRPr lang="ru-RU" sz="1600" dirty="0">
            <a:latin typeface="Times New Roman" pitchFamily="18" charset="0"/>
            <a:cs typeface="Times New Roman" pitchFamily="18" charset="0"/>
          </a:endParaRPr>
        </a:p>
      </dgm:t>
    </dgm:pt>
    <dgm:pt modelId="{65C09AE3-9E3E-4546-8C67-D39DAF414A98}" type="parTrans" cxnId="{73D43D61-3070-48FA-A6F6-3A6997C4AFC8}">
      <dgm:prSet/>
      <dgm:spPr/>
      <dgm:t>
        <a:bodyPr/>
        <a:lstStyle/>
        <a:p>
          <a:endParaRPr lang="ru-RU"/>
        </a:p>
      </dgm:t>
    </dgm:pt>
    <dgm:pt modelId="{22E93511-91A3-4D71-A8F8-DB26788D6CEE}" type="sibTrans" cxnId="{73D43D61-3070-48FA-A6F6-3A6997C4AFC8}">
      <dgm:prSet/>
      <dgm:spPr/>
      <dgm:t>
        <a:bodyPr/>
        <a:lstStyle/>
        <a:p>
          <a:endParaRPr lang="ru-RU"/>
        </a:p>
      </dgm:t>
    </dgm:pt>
    <dgm:pt modelId="{38C24932-39D7-44D9-98AA-6B737417FC54}">
      <dgm:prSet custT="1"/>
      <dgm:spPr/>
      <dgm:t>
        <a:bodyPr/>
        <a:lstStyle/>
        <a:p>
          <a:pPr rtl="0"/>
          <a:r>
            <a:rPr lang="kk-KZ" sz="1600" b="1" dirty="0" smtClean="0">
              <a:latin typeface="Times New Roman" pitchFamily="18" charset="0"/>
              <a:cs typeface="Times New Roman" pitchFamily="18" charset="0"/>
            </a:rPr>
            <a:t>Жүрекке әсері</a:t>
          </a:r>
          <a:r>
            <a:rPr lang="kk-KZ" sz="1600" dirty="0" smtClean="0">
              <a:latin typeface="Times New Roman" pitchFamily="18" charset="0"/>
              <a:cs typeface="Times New Roman" pitchFamily="18" charset="0"/>
            </a:rPr>
            <a:t>. Ішімдікті қолдану қандағы холестеринді көбейтіп, артериалды гипертензияға және миокард ауруына шалдықтырады. </a:t>
          </a:r>
          <a:endParaRPr lang="ru-RU" sz="1600" dirty="0">
            <a:latin typeface="Times New Roman" pitchFamily="18" charset="0"/>
            <a:cs typeface="Times New Roman" pitchFamily="18" charset="0"/>
          </a:endParaRPr>
        </a:p>
      </dgm:t>
    </dgm:pt>
    <dgm:pt modelId="{7743B4C4-BE4C-488F-97E4-2E3F69F0A652}" type="parTrans" cxnId="{8B70804B-DA16-49A6-B95D-F2C0CD934186}">
      <dgm:prSet/>
      <dgm:spPr/>
      <dgm:t>
        <a:bodyPr/>
        <a:lstStyle/>
        <a:p>
          <a:endParaRPr lang="ru-RU"/>
        </a:p>
      </dgm:t>
    </dgm:pt>
    <dgm:pt modelId="{B44EABD3-155A-4E1C-BA63-149988201DA4}" type="sibTrans" cxnId="{8B70804B-DA16-49A6-B95D-F2C0CD934186}">
      <dgm:prSet/>
      <dgm:spPr/>
      <dgm:t>
        <a:bodyPr/>
        <a:lstStyle/>
        <a:p>
          <a:endParaRPr lang="ru-RU"/>
        </a:p>
      </dgm:t>
    </dgm:pt>
    <dgm:pt modelId="{A9F84104-E9CF-4F36-ADDA-364C6ABCE5E3}">
      <dgm:prSet custT="1"/>
      <dgm:spPr/>
      <dgm:t>
        <a:bodyPr/>
        <a:lstStyle/>
        <a:p>
          <a:pPr rtl="0"/>
          <a:r>
            <a:rPr lang="kk-KZ" sz="1600" b="1" dirty="0" smtClean="0">
              <a:latin typeface="Times New Roman" pitchFamily="18" charset="0"/>
              <a:cs typeface="Times New Roman" pitchFamily="18" charset="0"/>
            </a:rPr>
            <a:t>Ішекке әсері</a:t>
          </a:r>
          <a:r>
            <a:rPr lang="kk-KZ" sz="1600" dirty="0" smtClean="0">
              <a:latin typeface="Times New Roman" pitchFamily="18" charset="0"/>
              <a:cs typeface="Times New Roman" pitchFamily="18" charset="0"/>
            </a:rPr>
            <a:t>. Үнемі ішімдікті қолдану ішектің құрылымын бұзады. </a:t>
          </a:r>
          <a:endParaRPr lang="ru-RU" sz="1600" dirty="0">
            <a:latin typeface="Times New Roman" pitchFamily="18" charset="0"/>
            <a:cs typeface="Times New Roman" pitchFamily="18" charset="0"/>
          </a:endParaRPr>
        </a:p>
      </dgm:t>
    </dgm:pt>
    <dgm:pt modelId="{C2AB563A-1F34-4586-BF11-7767A8922746}" type="parTrans" cxnId="{D06FD34B-B86B-43AE-905C-A0DF95C6D19B}">
      <dgm:prSet/>
      <dgm:spPr/>
      <dgm:t>
        <a:bodyPr/>
        <a:lstStyle/>
        <a:p>
          <a:endParaRPr lang="ru-RU"/>
        </a:p>
      </dgm:t>
    </dgm:pt>
    <dgm:pt modelId="{787E13F4-F5AC-4C06-BFA9-211BF451E711}" type="sibTrans" cxnId="{D06FD34B-B86B-43AE-905C-A0DF95C6D19B}">
      <dgm:prSet/>
      <dgm:spPr/>
      <dgm:t>
        <a:bodyPr/>
        <a:lstStyle/>
        <a:p>
          <a:endParaRPr lang="ru-RU"/>
        </a:p>
      </dgm:t>
    </dgm:pt>
    <dgm:pt modelId="{B03B1B57-A456-40A5-A768-30CAFEADD93F}">
      <dgm:prSet custT="1"/>
      <dgm:spPr/>
      <dgm:t>
        <a:bodyPr/>
        <a:lstStyle/>
        <a:p>
          <a:pPr rtl="0"/>
          <a:r>
            <a:rPr lang="kk-KZ" sz="1600" b="1" dirty="0" smtClean="0">
              <a:latin typeface="Times New Roman" pitchFamily="18" charset="0"/>
              <a:cs typeface="Times New Roman" pitchFamily="18" charset="0"/>
            </a:rPr>
            <a:t>Ұйқы безінің бұзылуы</a:t>
          </a:r>
          <a:r>
            <a:rPr lang="kk-KZ" sz="1600" dirty="0" smtClean="0">
              <a:latin typeface="Times New Roman" pitchFamily="18" charset="0"/>
              <a:cs typeface="Times New Roman" pitchFamily="18" charset="0"/>
            </a:rPr>
            <a:t>. Ішімдікке тәуелді адам оны қолданбайтындарға қарағанда диабет дертімен </a:t>
          </a:r>
          <a:r>
            <a:rPr lang="en-US" sz="1600" dirty="0" smtClean="0">
              <a:latin typeface="Times New Roman" pitchFamily="18" charset="0"/>
              <a:cs typeface="Times New Roman" pitchFamily="18" charset="0"/>
            </a:rPr>
            <a:t>10 </a:t>
          </a:r>
          <a:r>
            <a:rPr lang="kk-KZ" sz="1600" dirty="0" smtClean="0">
              <a:latin typeface="Times New Roman" pitchFamily="18" charset="0"/>
              <a:cs typeface="Times New Roman" pitchFamily="18" charset="0"/>
            </a:rPr>
            <a:t>есе көп ауырады. </a:t>
          </a:r>
          <a:endParaRPr lang="ru-RU" sz="1600" dirty="0">
            <a:latin typeface="Times New Roman" pitchFamily="18" charset="0"/>
            <a:cs typeface="Times New Roman" pitchFamily="18" charset="0"/>
          </a:endParaRPr>
        </a:p>
      </dgm:t>
    </dgm:pt>
    <dgm:pt modelId="{9B01F8BB-F620-48D2-9441-7B41E9C00E78}" type="parTrans" cxnId="{5BE86BA9-A4C1-418A-A8AF-EE86F8AEEB02}">
      <dgm:prSet/>
      <dgm:spPr/>
      <dgm:t>
        <a:bodyPr/>
        <a:lstStyle/>
        <a:p>
          <a:endParaRPr lang="ru-RU"/>
        </a:p>
      </dgm:t>
    </dgm:pt>
    <dgm:pt modelId="{FD8D213C-4224-48A8-B04D-507DC2E52753}" type="sibTrans" cxnId="{5BE86BA9-A4C1-418A-A8AF-EE86F8AEEB02}">
      <dgm:prSet/>
      <dgm:spPr/>
      <dgm:t>
        <a:bodyPr/>
        <a:lstStyle/>
        <a:p>
          <a:endParaRPr lang="ru-RU"/>
        </a:p>
      </dgm:t>
    </dgm:pt>
    <dgm:pt modelId="{A4AE15A0-E3C2-4187-A881-B3793D669F50}">
      <dgm:prSet custT="1"/>
      <dgm:spPr/>
      <dgm:t>
        <a:bodyPr/>
        <a:lstStyle/>
        <a:p>
          <a:pPr rtl="0"/>
          <a:r>
            <a:rPr lang="kk-KZ" sz="1600" b="1" dirty="0" smtClean="0">
              <a:latin typeface="Times New Roman" pitchFamily="18" charset="0"/>
              <a:cs typeface="Times New Roman" pitchFamily="18" charset="0"/>
            </a:rPr>
            <a:t>Асқазанға әсері</a:t>
          </a:r>
          <a:r>
            <a:rPr lang="kk-KZ" sz="1600" dirty="0" smtClean="0">
              <a:latin typeface="Times New Roman" pitchFamily="18" charset="0"/>
              <a:cs typeface="Times New Roman" pitchFamily="18" charset="0"/>
            </a:rPr>
            <a:t>. Ішімдікті қолдану ас қорыту жолдарының қызметін бұзып,  асқазанның ойық жарасына әкеп соқтырады. </a:t>
          </a:r>
          <a:endParaRPr lang="ru-RU" sz="1600" dirty="0">
            <a:latin typeface="Times New Roman" pitchFamily="18" charset="0"/>
            <a:cs typeface="Times New Roman" pitchFamily="18" charset="0"/>
          </a:endParaRPr>
        </a:p>
      </dgm:t>
    </dgm:pt>
    <dgm:pt modelId="{34BDCF5B-666C-46C9-98C1-DD2DA81F3172}" type="parTrans" cxnId="{CB0FCD0C-86BD-4A3C-89B0-6FF71A1C0F42}">
      <dgm:prSet/>
      <dgm:spPr/>
      <dgm:t>
        <a:bodyPr/>
        <a:lstStyle/>
        <a:p>
          <a:endParaRPr lang="ru-RU"/>
        </a:p>
      </dgm:t>
    </dgm:pt>
    <dgm:pt modelId="{C4D2D141-AF2F-44B5-A6B0-F899D8ABD6FE}" type="sibTrans" cxnId="{CB0FCD0C-86BD-4A3C-89B0-6FF71A1C0F42}">
      <dgm:prSet/>
      <dgm:spPr/>
      <dgm:t>
        <a:bodyPr/>
        <a:lstStyle/>
        <a:p>
          <a:endParaRPr lang="ru-RU"/>
        </a:p>
      </dgm:t>
    </dgm:pt>
    <dgm:pt modelId="{2F562F01-7E23-4B53-984F-87EB7E23C07F}" type="pres">
      <dgm:prSet presAssocID="{5943433F-0393-4FB4-9B61-6999A0F0AE15}" presName="Name0" presStyleCnt="0">
        <dgm:presLayoutVars>
          <dgm:dir/>
          <dgm:animLvl val="lvl"/>
          <dgm:resizeHandles val="exact"/>
        </dgm:presLayoutVars>
      </dgm:prSet>
      <dgm:spPr/>
      <dgm:t>
        <a:bodyPr/>
        <a:lstStyle/>
        <a:p>
          <a:endParaRPr lang="ru-RU"/>
        </a:p>
      </dgm:t>
    </dgm:pt>
    <dgm:pt modelId="{03F7107C-E240-4FC2-9B49-93C9AEAF3298}" type="pres">
      <dgm:prSet presAssocID="{A4AE15A0-E3C2-4187-A881-B3793D669F50}" presName="boxAndChildren" presStyleCnt="0"/>
      <dgm:spPr/>
    </dgm:pt>
    <dgm:pt modelId="{4847D6E7-3FE9-4C83-9169-19B5A20DB8C2}" type="pres">
      <dgm:prSet presAssocID="{A4AE15A0-E3C2-4187-A881-B3793D669F50}" presName="parentTextBox" presStyleLbl="node1" presStyleIdx="0" presStyleCnt="5"/>
      <dgm:spPr/>
      <dgm:t>
        <a:bodyPr/>
        <a:lstStyle/>
        <a:p>
          <a:endParaRPr lang="ru-RU"/>
        </a:p>
      </dgm:t>
    </dgm:pt>
    <dgm:pt modelId="{B63B8E44-BC7D-42B9-AB02-4EBD7CF1F9ED}" type="pres">
      <dgm:prSet presAssocID="{FD8D213C-4224-48A8-B04D-507DC2E52753}" presName="sp" presStyleCnt="0"/>
      <dgm:spPr/>
    </dgm:pt>
    <dgm:pt modelId="{D295AB4B-769B-4C35-AEA9-0446203B0620}" type="pres">
      <dgm:prSet presAssocID="{B03B1B57-A456-40A5-A768-30CAFEADD93F}" presName="arrowAndChildren" presStyleCnt="0"/>
      <dgm:spPr/>
    </dgm:pt>
    <dgm:pt modelId="{4AA6902A-6E98-467E-8177-A41C8781C0F8}" type="pres">
      <dgm:prSet presAssocID="{B03B1B57-A456-40A5-A768-30CAFEADD93F}" presName="parentTextArrow" presStyleLbl="node1" presStyleIdx="1" presStyleCnt="5"/>
      <dgm:spPr/>
      <dgm:t>
        <a:bodyPr/>
        <a:lstStyle/>
        <a:p>
          <a:endParaRPr lang="ru-RU"/>
        </a:p>
      </dgm:t>
    </dgm:pt>
    <dgm:pt modelId="{D5D0B129-0AC1-4EE9-9CCD-5F8B8D09BB70}" type="pres">
      <dgm:prSet presAssocID="{787E13F4-F5AC-4C06-BFA9-211BF451E711}" presName="sp" presStyleCnt="0"/>
      <dgm:spPr/>
    </dgm:pt>
    <dgm:pt modelId="{8776CD2B-F60F-4801-86C3-4A452D81C828}" type="pres">
      <dgm:prSet presAssocID="{A9F84104-E9CF-4F36-ADDA-364C6ABCE5E3}" presName="arrowAndChildren" presStyleCnt="0"/>
      <dgm:spPr/>
    </dgm:pt>
    <dgm:pt modelId="{9720BECD-04F6-4B0A-9BD8-20E1100A930A}" type="pres">
      <dgm:prSet presAssocID="{A9F84104-E9CF-4F36-ADDA-364C6ABCE5E3}" presName="parentTextArrow" presStyleLbl="node1" presStyleIdx="2" presStyleCnt="5"/>
      <dgm:spPr/>
      <dgm:t>
        <a:bodyPr/>
        <a:lstStyle/>
        <a:p>
          <a:endParaRPr lang="ru-RU"/>
        </a:p>
      </dgm:t>
    </dgm:pt>
    <dgm:pt modelId="{B92279D3-174A-4D19-AA7C-AF37BC23BC61}" type="pres">
      <dgm:prSet presAssocID="{B44EABD3-155A-4E1C-BA63-149988201DA4}" presName="sp" presStyleCnt="0"/>
      <dgm:spPr/>
    </dgm:pt>
    <dgm:pt modelId="{97F1E7FD-2BC8-41B7-A860-3444F9A1D746}" type="pres">
      <dgm:prSet presAssocID="{38C24932-39D7-44D9-98AA-6B737417FC54}" presName="arrowAndChildren" presStyleCnt="0"/>
      <dgm:spPr/>
    </dgm:pt>
    <dgm:pt modelId="{6C3F66E9-AD33-42A2-A7C3-7748755CD044}" type="pres">
      <dgm:prSet presAssocID="{38C24932-39D7-44D9-98AA-6B737417FC54}" presName="parentTextArrow" presStyleLbl="node1" presStyleIdx="3" presStyleCnt="5"/>
      <dgm:spPr/>
      <dgm:t>
        <a:bodyPr/>
        <a:lstStyle/>
        <a:p>
          <a:endParaRPr lang="ru-RU"/>
        </a:p>
      </dgm:t>
    </dgm:pt>
    <dgm:pt modelId="{4872D633-76A2-4CDB-9DBA-A6CC024CD11C}" type="pres">
      <dgm:prSet presAssocID="{22E93511-91A3-4D71-A8F8-DB26788D6CEE}" presName="sp" presStyleCnt="0"/>
      <dgm:spPr/>
    </dgm:pt>
    <dgm:pt modelId="{292D8A49-A69C-4EC6-80DB-AAC3D0ECA47D}" type="pres">
      <dgm:prSet presAssocID="{C960CE4F-44E4-4F4E-82C9-5159A7299822}" presName="arrowAndChildren" presStyleCnt="0"/>
      <dgm:spPr/>
    </dgm:pt>
    <dgm:pt modelId="{784F885C-21F1-4F4C-B28F-53A9A7EB97A6}" type="pres">
      <dgm:prSet presAssocID="{C960CE4F-44E4-4F4E-82C9-5159A7299822}" presName="parentTextArrow" presStyleLbl="node1" presStyleIdx="4" presStyleCnt="5"/>
      <dgm:spPr/>
      <dgm:t>
        <a:bodyPr/>
        <a:lstStyle/>
        <a:p>
          <a:endParaRPr lang="ru-RU"/>
        </a:p>
      </dgm:t>
    </dgm:pt>
  </dgm:ptLst>
  <dgm:cxnLst>
    <dgm:cxn modelId="{CB0FCD0C-86BD-4A3C-89B0-6FF71A1C0F42}" srcId="{5943433F-0393-4FB4-9B61-6999A0F0AE15}" destId="{A4AE15A0-E3C2-4187-A881-B3793D669F50}" srcOrd="4" destOrd="0" parTransId="{34BDCF5B-666C-46C9-98C1-DD2DA81F3172}" sibTransId="{C4D2D141-AF2F-44B5-A6B0-F899D8ABD6FE}"/>
    <dgm:cxn modelId="{73D43D61-3070-48FA-A6F6-3A6997C4AFC8}" srcId="{5943433F-0393-4FB4-9B61-6999A0F0AE15}" destId="{C960CE4F-44E4-4F4E-82C9-5159A7299822}" srcOrd="0" destOrd="0" parTransId="{65C09AE3-9E3E-4546-8C67-D39DAF414A98}" sibTransId="{22E93511-91A3-4D71-A8F8-DB26788D6CEE}"/>
    <dgm:cxn modelId="{D06FD34B-B86B-43AE-905C-A0DF95C6D19B}" srcId="{5943433F-0393-4FB4-9B61-6999A0F0AE15}" destId="{A9F84104-E9CF-4F36-ADDA-364C6ABCE5E3}" srcOrd="2" destOrd="0" parTransId="{C2AB563A-1F34-4586-BF11-7767A8922746}" sibTransId="{787E13F4-F5AC-4C06-BFA9-211BF451E711}"/>
    <dgm:cxn modelId="{D0568F3A-2203-4AE4-A77A-F8D06F5D8A34}" type="presOf" srcId="{A9F84104-E9CF-4F36-ADDA-364C6ABCE5E3}" destId="{9720BECD-04F6-4B0A-9BD8-20E1100A930A}" srcOrd="0" destOrd="0" presId="urn:microsoft.com/office/officeart/2005/8/layout/process4"/>
    <dgm:cxn modelId="{F71D2FBF-C1D2-445D-B1CE-FA9083DD2821}" type="presOf" srcId="{5943433F-0393-4FB4-9B61-6999A0F0AE15}" destId="{2F562F01-7E23-4B53-984F-87EB7E23C07F}" srcOrd="0" destOrd="0" presId="urn:microsoft.com/office/officeart/2005/8/layout/process4"/>
    <dgm:cxn modelId="{8B70804B-DA16-49A6-B95D-F2C0CD934186}" srcId="{5943433F-0393-4FB4-9B61-6999A0F0AE15}" destId="{38C24932-39D7-44D9-98AA-6B737417FC54}" srcOrd="1" destOrd="0" parTransId="{7743B4C4-BE4C-488F-97E4-2E3F69F0A652}" sibTransId="{B44EABD3-155A-4E1C-BA63-149988201DA4}"/>
    <dgm:cxn modelId="{41709D1D-0A0F-4271-BE37-8BD38B52BD60}" type="presOf" srcId="{C960CE4F-44E4-4F4E-82C9-5159A7299822}" destId="{784F885C-21F1-4F4C-B28F-53A9A7EB97A6}" srcOrd="0" destOrd="0" presId="urn:microsoft.com/office/officeart/2005/8/layout/process4"/>
    <dgm:cxn modelId="{5BE86BA9-A4C1-418A-A8AF-EE86F8AEEB02}" srcId="{5943433F-0393-4FB4-9B61-6999A0F0AE15}" destId="{B03B1B57-A456-40A5-A768-30CAFEADD93F}" srcOrd="3" destOrd="0" parTransId="{9B01F8BB-F620-48D2-9441-7B41E9C00E78}" sibTransId="{FD8D213C-4224-48A8-B04D-507DC2E52753}"/>
    <dgm:cxn modelId="{7ED80FA5-BBFC-4D8F-907F-D0D8856B8C36}" type="presOf" srcId="{38C24932-39D7-44D9-98AA-6B737417FC54}" destId="{6C3F66E9-AD33-42A2-A7C3-7748755CD044}" srcOrd="0" destOrd="0" presId="urn:microsoft.com/office/officeart/2005/8/layout/process4"/>
    <dgm:cxn modelId="{75405D0B-0954-4499-AAF8-D16FD15E1B95}" type="presOf" srcId="{A4AE15A0-E3C2-4187-A881-B3793D669F50}" destId="{4847D6E7-3FE9-4C83-9169-19B5A20DB8C2}" srcOrd="0" destOrd="0" presId="urn:microsoft.com/office/officeart/2005/8/layout/process4"/>
    <dgm:cxn modelId="{20988E4C-BD23-43F4-9F16-3932BF79D230}" type="presOf" srcId="{B03B1B57-A456-40A5-A768-30CAFEADD93F}" destId="{4AA6902A-6E98-467E-8177-A41C8781C0F8}" srcOrd="0" destOrd="0" presId="urn:microsoft.com/office/officeart/2005/8/layout/process4"/>
    <dgm:cxn modelId="{0E379EDC-A01F-4D00-B5BA-2CDD5E04252B}" type="presParOf" srcId="{2F562F01-7E23-4B53-984F-87EB7E23C07F}" destId="{03F7107C-E240-4FC2-9B49-93C9AEAF3298}" srcOrd="0" destOrd="0" presId="urn:microsoft.com/office/officeart/2005/8/layout/process4"/>
    <dgm:cxn modelId="{1B1B163F-B4B4-4F2B-8361-A7119F724653}" type="presParOf" srcId="{03F7107C-E240-4FC2-9B49-93C9AEAF3298}" destId="{4847D6E7-3FE9-4C83-9169-19B5A20DB8C2}" srcOrd="0" destOrd="0" presId="urn:microsoft.com/office/officeart/2005/8/layout/process4"/>
    <dgm:cxn modelId="{B12B67DA-4B50-468F-954E-BFFA2076D17E}" type="presParOf" srcId="{2F562F01-7E23-4B53-984F-87EB7E23C07F}" destId="{B63B8E44-BC7D-42B9-AB02-4EBD7CF1F9ED}" srcOrd="1" destOrd="0" presId="urn:microsoft.com/office/officeart/2005/8/layout/process4"/>
    <dgm:cxn modelId="{822E2E42-74DA-4AC4-9B63-8C3DC61A934F}" type="presParOf" srcId="{2F562F01-7E23-4B53-984F-87EB7E23C07F}" destId="{D295AB4B-769B-4C35-AEA9-0446203B0620}" srcOrd="2" destOrd="0" presId="urn:microsoft.com/office/officeart/2005/8/layout/process4"/>
    <dgm:cxn modelId="{9C6F9CE9-F608-4577-AFA7-A30887A77AA3}" type="presParOf" srcId="{D295AB4B-769B-4C35-AEA9-0446203B0620}" destId="{4AA6902A-6E98-467E-8177-A41C8781C0F8}" srcOrd="0" destOrd="0" presId="urn:microsoft.com/office/officeart/2005/8/layout/process4"/>
    <dgm:cxn modelId="{08C7842E-5AB9-4BE0-A30E-6F11EE4E95E6}" type="presParOf" srcId="{2F562F01-7E23-4B53-984F-87EB7E23C07F}" destId="{D5D0B129-0AC1-4EE9-9CCD-5F8B8D09BB70}" srcOrd="3" destOrd="0" presId="urn:microsoft.com/office/officeart/2005/8/layout/process4"/>
    <dgm:cxn modelId="{36C36E66-591F-42F3-9114-FADE4E3B5DDF}" type="presParOf" srcId="{2F562F01-7E23-4B53-984F-87EB7E23C07F}" destId="{8776CD2B-F60F-4801-86C3-4A452D81C828}" srcOrd="4" destOrd="0" presId="urn:microsoft.com/office/officeart/2005/8/layout/process4"/>
    <dgm:cxn modelId="{F7D81EC8-32D7-43CF-B0C6-E45B4E28055C}" type="presParOf" srcId="{8776CD2B-F60F-4801-86C3-4A452D81C828}" destId="{9720BECD-04F6-4B0A-9BD8-20E1100A930A}" srcOrd="0" destOrd="0" presId="urn:microsoft.com/office/officeart/2005/8/layout/process4"/>
    <dgm:cxn modelId="{E102DE9A-881D-46AC-B786-5F2A184AFC40}" type="presParOf" srcId="{2F562F01-7E23-4B53-984F-87EB7E23C07F}" destId="{B92279D3-174A-4D19-AA7C-AF37BC23BC61}" srcOrd="5" destOrd="0" presId="urn:microsoft.com/office/officeart/2005/8/layout/process4"/>
    <dgm:cxn modelId="{831E761F-B698-452E-8AB6-49EA711A687E}" type="presParOf" srcId="{2F562F01-7E23-4B53-984F-87EB7E23C07F}" destId="{97F1E7FD-2BC8-41B7-A860-3444F9A1D746}" srcOrd="6" destOrd="0" presId="urn:microsoft.com/office/officeart/2005/8/layout/process4"/>
    <dgm:cxn modelId="{81412501-9ED4-4A4E-89D1-6A82F11FD289}" type="presParOf" srcId="{97F1E7FD-2BC8-41B7-A860-3444F9A1D746}" destId="{6C3F66E9-AD33-42A2-A7C3-7748755CD044}" srcOrd="0" destOrd="0" presId="urn:microsoft.com/office/officeart/2005/8/layout/process4"/>
    <dgm:cxn modelId="{F9565F8C-F9B9-4BE4-8ABB-0C7A44C7D14F}" type="presParOf" srcId="{2F562F01-7E23-4B53-984F-87EB7E23C07F}" destId="{4872D633-76A2-4CDB-9DBA-A6CC024CD11C}" srcOrd="7" destOrd="0" presId="urn:microsoft.com/office/officeart/2005/8/layout/process4"/>
    <dgm:cxn modelId="{8CD615BC-9C41-41E7-921F-4088C6EEE848}" type="presParOf" srcId="{2F562F01-7E23-4B53-984F-87EB7E23C07F}" destId="{292D8A49-A69C-4EC6-80DB-AAC3D0ECA47D}" srcOrd="8" destOrd="0" presId="urn:microsoft.com/office/officeart/2005/8/layout/process4"/>
    <dgm:cxn modelId="{72E4DAE9-1A78-4437-A24A-BEF3C2CB54A3}" type="presParOf" srcId="{292D8A49-A69C-4EC6-80DB-AAC3D0ECA47D}" destId="{784F885C-21F1-4F4C-B28F-53A9A7EB97A6}"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50AA0-0E34-4654-B758-AD2C6C45C24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6C26393D-77DC-4B59-9FC1-9B5E300C17D9}">
      <dgm:prSet custT="1"/>
      <dgm:spPr/>
      <dgm:t>
        <a:bodyPr/>
        <a:lstStyle/>
        <a:p>
          <a:pPr rtl="0"/>
          <a:r>
            <a:rPr lang="ru-RU" sz="1400" b="1" dirty="0" smtClean="0">
              <a:latin typeface="Times New Roman" pitchFamily="18" charset="0"/>
              <a:cs typeface="Times New Roman" pitchFamily="18" charset="0"/>
            </a:rPr>
            <a:t>Ми</a:t>
          </a:r>
          <a:r>
            <a:rPr lang="ru-RU" sz="1400" dirty="0" smtClean="0">
              <a:latin typeface="Times New Roman" pitchFamily="18" charset="0"/>
              <a:cs typeface="Times New Roman" pitchFamily="18" charset="0"/>
            </a:rPr>
            <a:t>: есте сақтау қабілетінің төмендеуі, алкогольдік жарыместік, психикалық бұзылулар.</a:t>
          </a:r>
          <a:endParaRPr lang="ru-RU" sz="1400" dirty="0">
            <a:latin typeface="Times New Roman" pitchFamily="18" charset="0"/>
            <a:cs typeface="Times New Roman" pitchFamily="18" charset="0"/>
          </a:endParaRPr>
        </a:p>
      </dgm:t>
    </dgm:pt>
    <dgm:pt modelId="{32B21C32-8117-44C5-9E9F-861DF9830C0B}" type="parTrans" cxnId="{41D573FC-BF0F-4D86-B392-0FF0FC38A024}">
      <dgm:prSet/>
      <dgm:spPr/>
      <dgm:t>
        <a:bodyPr/>
        <a:lstStyle/>
        <a:p>
          <a:endParaRPr lang="ru-RU"/>
        </a:p>
      </dgm:t>
    </dgm:pt>
    <dgm:pt modelId="{D2DAD11C-BF13-4638-8D30-0840376BE622}" type="sibTrans" cxnId="{41D573FC-BF0F-4D86-B392-0FF0FC38A024}">
      <dgm:prSet/>
      <dgm:spPr/>
      <dgm:t>
        <a:bodyPr/>
        <a:lstStyle/>
        <a:p>
          <a:endParaRPr lang="ru-RU"/>
        </a:p>
      </dgm:t>
    </dgm:pt>
    <dgm:pt modelId="{CA14D5D1-9A58-47FA-83F1-A427DD776E1A}">
      <dgm:prSet custT="1"/>
      <dgm:spPr/>
      <dgm:t>
        <a:bodyPr/>
        <a:lstStyle/>
        <a:p>
          <a:pPr rtl="0"/>
          <a:r>
            <a:rPr lang="ru-RU" sz="1400" b="1" dirty="0" smtClean="0">
              <a:latin typeface="Times New Roman" pitchFamily="18" charset="0"/>
              <a:cs typeface="Times New Roman" pitchFamily="18" charset="0"/>
            </a:rPr>
            <a:t>Жүрек-тамыр жүйесі:</a:t>
          </a:r>
          <a:r>
            <a:rPr lang="ru-RU" sz="1400" dirty="0" smtClean="0">
              <a:latin typeface="Times New Roman" pitchFamily="18" charset="0"/>
              <a:cs typeface="Times New Roman" pitchFamily="18" charset="0"/>
            </a:rPr>
            <a:t> артериалдық гипертензия, жүректің ишемиялық ауруы, жүрек ырғағаның  бұзылуы.</a:t>
          </a:r>
          <a:endParaRPr lang="ru-RU" sz="1400" dirty="0">
            <a:latin typeface="Times New Roman" pitchFamily="18" charset="0"/>
            <a:cs typeface="Times New Roman" pitchFamily="18" charset="0"/>
          </a:endParaRPr>
        </a:p>
      </dgm:t>
    </dgm:pt>
    <dgm:pt modelId="{FF4DBAEE-164F-4B15-8F32-FE6D2856CBFD}" type="parTrans" cxnId="{447CAA6A-1168-401C-8665-BB496580BF64}">
      <dgm:prSet/>
      <dgm:spPr/>
      <dgm:t>
        <a:bodyPr/>
        <a:lstStyle/>
        <a:p>
          <a:endParaRPr lang="ru-RU"/>
        </a:p>
      </dgm:t>
    </dgm:pt>
    <dgm:pt modelId="{52E8591D-1902-4D5F-BBEC-3ACD7E35DB9F}" type="sibTrans" cxnId="{447CAA6A-1168-401C-8665-BB496580BF64}">
      <dgm:prSet/>
      <dgm:spPr/>
      <dgm:t>
        <a:bodyPr/>
        <a:lstStyle/>
        <a:p>
          <a:endParaRPr lang="ru-RU"/>
        </a:p>
      </dgm:t>
    </dgm:pt>
    <dgm:pt modelId="{590334B1-6451-42DB-9CC7-2415F94D3101}">
      <dgm:prSet custT="1"/>
      <dgm:spPr/>
      <dgm:t>
        <a:bodyPr/>
        <a:lstStyle/>
        <a:p>
          <a:pPr rtl="0"/>
          <a:r>
            <a:rPr lang="ru-RU" sz="1400" b="1" dirty="0" smtClean="0">
              <a:latin typeface="Times New Roman" pitchFamily="18" charset="0"/>
              <a:cs typeface="Times New Roman" pitchFamily="18" charset="0"/>
            </a:rPr>
            <a:t>Асқорыту мүшелері</a:t>
          </a:r>
          <a:r>
            <a:rPr lang="ru-RU" sz="1400" dirty="0" smtClean="0">
              <a:latin typeface="Times New Roman" pitchFamily="18" charset="0"/>
              <a:cs typeface="Times New Roman" pitchFamily="18" charset="0"/>
            </a:rPr>
            <a:t>: гастрит, асқазан және ұлтабардың ойық жарасы, панкреатит, обыр.</a:t>
          </a:r>
          <a:endParaRPr lang="ru-RU" sz="1400" dirty="0">
            <a:latin typeface="Times New Roman" pitchFamily="18" charset="0"/>
            <a:cs typeface="Times New Roman" pitchFamily="18" charset="0"/>
          </a:endParaRPr>
        </a:p>
      </dgm:t>
    </dgm:pt>
    <dgm:pt modelId="{4D747A91-B9D7-46A5-BD11-16400A2958F6}" type="parTrans" cxnId="{9C644AC7-F02E-4732-A6B7-C29FF087B681}">
      <dgm:prSet/>
      <dgm:spPr/>
      <dgm:t>
        <a:bodyPr/>
        <a:lstStyle/>
        <a:p>
          <a:endParaRPr lang="ru-RU"/>
        </a:p>
      </dgm:t>
    </dgm:pt>
    <dgm:pt modelId="{22E40F53-606B-4478-A927-79DE1936D26E}" type="sibTrans" cxnId="{9C644AC7-F02E-4732-A6B7-C29FF087B681}">
      <dgm:prSet/>
      <dgm:spPr/>
      <dgm:t>
        <a:bodyPr/>
        <a:lstStyle/>
        <a:p>
          <a:endParaRPr lang="ru-RU"/>
        </a:p>
      </dgm:t>
    </dgm:pt>
    <dgm:pt modelId="{2BAABD48-223E-4422-8725-33018663B55B}">
      <dgm:prSet custT="1"/>
      <dgm:spPr/>
      <dgm:t>
        <a:bodyPr/>
        <a:lstStyle/>
        <a:p>
          <a:pPr rtl="0"/>
          <a:r>
            <a:rPr lang="ru-RU" sz="1400" b="1" dirty="0" smtClean="0">
              <a:latin typeface="Times New Roman" pitchFamily="18" charset="0"/>
              <a:cs typeface="Times New Roman" pitchFamily="18" charset="0"/>
            </a:rPr>
            <a:t>Бауыр</a:t>
          </a:r>
          <a:r>
            <a:rPr lang="ru-RU" sz="1400" dirty="0" smtClean="0">
              <a:latin typeface="Times New Roman" pitchFamily="18" charset="0"/>
              <a:cs typeface="Times New Roman" pitchFamily="18" charset="0"/>
            </a:rPr>
            <a:t>: гепатоз, алкогольдік гепатит,  бауыр циррозы.</a:t>
          </a:r>
          <a:endParaRPr lang="ru-RU" sz="1400" dirty="0">
            <a:latin typeface="Times New Roman" pitchFamily="18" charset="0"/>
            <a:cs typeface="Times New Roman" pitchFamily="18" charset="0"/>
          </a:endParaRPr>
        </a:p>
      </dgm:t>
    </dgm:pt>
    <dgm:pt modelId="{160495F2-B5A7-499E-9011-D761ED861B96}" type="parTrans" cxnId="{D867A3BA-0124-421C-BE4F-812973299A3E}">
      <dgm:prSet/>
      <dgm:spPr/>
      <dgm:t>
        <a:bodyPr/>
        <a:lstStyle/>
        <a:p>
          <a:endParaRPr lang="ru-RU"/>
        </a:p>
      </dgm:t>
    </dgm:pt>
    <dgm:pt modelId="{2396FB0C-3790-4129-B9D8-F9EF4B8C4947}" type="sibTrans" cxnId="{D867A3BA-0124-421C-BE4F-812973299A3E}">
      <dgm:prSet/>
      <dgm:spPr/>
      <dgm:t>
        <a:bodyPr/>
        <a:lstStyle/>
        <a:p>
          <a:endParaRPr lang="ru-RU"/>
        </a:p>
      </dgm:t>
    </dgm:pt>
    <dgm:pt modelId="{95EAF909-0C1A-4EE3-A818-C88340B95D49}">
      <dgm:prSet custT="1"/>
      <dgm:spPr/>
      <dgm:t>
        <a:bodyPr/>
        <a:lstStyle/>
        <a:p>
          <a:pPr rtl="0"/>
          <a:r>
            <a:rPr lang="ru-RU" sz="1400" b="1" dirty="0" smtClean="0">
              <a:latin typeface="Times New Roman" pitchFamily="18" charset="0"/>
              <a:cs typeface="Times New Roman" pitchFamily="18" charset="0"/>
            </a:rPr>
            <a:t>Орталық жүйке жүйесі:</a:t>
          </a:r>
          <a:r>
            <a:rPr lang="ru-RU" sz="1400" dirty="0" smtClean="0">
              <a:latin typeface="Times New Roman" pitchFamily="18" charset="0"/>
              <a:cs typeface="Times New Roman" pitchFamily="18" charset="0"/>
            </a:rPr>
            <a:t> жүйке жасушаларының бұзылуы, ми инсульты.</a:t>
          </a:r>
          <a:endParaRPr lang="ru-RU" sz="1400" dirty="0">
            <a:latin typeface="Times New Roman" pitchFamily="18" charset="0"/>
            <a:cs typeface="Times New Roman" pitchFamily="18" charset="0"/>
          </a:endParaRPr>
        </a:p>
      </dgm:t>
    </dgm:pt>
    <dgm:pt modelId="{98B876DF-7920-4842-A245-E09E3DFE2FDE}" type="parTrans" cxnId="{CBAD9F1C-B9A5-439F-9393-273650A21384}">
      <dgm:prSet/>
      <dgm:spPr/>
      <dgm:t>
        <a:bodyPr/>
        <a:lstStyle/>
        <a:p>
          <a:endParaRPr lang="ru-RU"/>
        </a:p>
      </dgm:t>
    </dgm:pt>
    <dgm:pt modelId="{BA2AB229-47F3-464C-A274-932A08682EB9}" type="sibTrans" cxnId="{CBAD9F1C-B9A5-439F-9393-273650A21384}">
      <dgm:prSet/>
      <dgm:spPr/>
      <dgm:t>
        <a:bodyPr/>
        <a:lstStyle/>
        <a:p>
          <a:endParaRPr lang="ru-RU"/>
        </a:p>
      </dgm:t>
    </dgm:pt>
    <dgm:pt modelId="{49602309-A712-44C2-9817-DF42F03ADAE1}">
      <dgm:prSet custT="1"/>
      <dgm:spPr/>
      <dgm:t>
        <a:bodyPr/>
        <a:lstStyle/>
        <a:p>
          <a:pPr rtl="0"/>
          <a:r>
            <a:rPr lang="ru-RU" sz="1400" b="1" dirty="0" smtClean="0">
              <a:latin typeface="Times New Roman" pitchFamily="18" charset="0"/>
              <a:cs typeface="Times New Roman" pitchFamily="18" charset="0"/>
            </a:rPr>
            <a:t>Репродукциялық деңсаулық</a:t>
          </a:r>
          <a:r>
            <a:rPr lang="ru-RU" sz="1400" dirty="0" smtClean="0">
              <a:latin typeface="Times New Roman" pitchFamily="18" charset="0"/>
              <a:cs typeface="Times New Roman" pitchFamily="18" charset="0"/>
            </a:rPr>
            <a:t>: жатыр ішіндегі нәрестенің алкогольдік улануы, жатыр ішіндегі нәрестенің алкогольдік синдромы, перинаталды кезендегі аурулар, денесі мен ақыл-естің дамымай қалуы.</a:t>
          </a:r>
          <a:endParaRPr lang="ru-RU" sz="1400" dirty="0">
            <a:latin typeface="Times New Roman" pitchFamily="18" charset="0"/>
            <a:cs typeface="Times New Roman" pitchFamily="18" charset="0"/>
          </a:endParaRPr>
        </a:p>
      </dgm:t>
    </dgm:pt>
    <dgm:pt modelId="{7C59B3A1-2097-461A-A481-45FD634D7F16}" type="parTrans" cxnId="{24C85C51-B5F8-4A47-B715-D293BF21FBF6}">
      <dgm:prSet/>
      <dgm:spPr/>
      <dgm:t>
        <a:bodyPr/>
        <a:lstStyle/>
        <a:p>
          <a:endParaRPr lang="ru-RU"/>
        </a:p>
      </dgm:t>
    </dgm:pt>
    <dgm:pt modelId="{7E985B32-DFEB-4FF3-BDA2-13790493B80D}" type="sibTrans" cxnId="{24C85C51-B5F8-4A47-B715-D293BF21FBF6}">
      <dgm:prSet/>
      <dgm:spPr/>
      <dgm:t>
        <a:bodyPr/>
        <a:lstStyle/>
        <a:p>
          <a:endParaRPr lang="ru-RU"/>
        </a:p>
      </dgm:t>
    </dgm:pt>
    <dgm:pt modelId="{0FFA750F-1352-4D97-AFF2-4D062F0236DE}">
      <dgm:prSet custT="1"/>
      <dgm:spPr/>
      <dgm:t>
        <a:bodyPr/>
        <a:lstStyle/>
        <a:p>
          <a:pPr rtl="0"/>
          <a:r>
            <a:rPr lang="ru-RU" sz="1400" dirty="0" smtClean="0">
              <a:latin typeface="Times New Roman" pitchFamily="18" charset="0"/>
              <a:cs typeface="Times New Roman" pitchFamily="18" charset="0"/>
            </a:rPr>
            <a:t>Ер адамдарда </a:t>
          </a:r>
          <a:r>
            <a:rPr lang="ru-RU" sz="1400" b="1" dirty="0" smtClean="0">
              <a:latin typeface="Times New Roman" pitchFamily="18" charset="0"/>
              <a:cs typeface="Times New Roman" pitchFamily="18" charset="0"/>
            </a:rPr>
            <a:t>импотенцияның</a:t>
          </a:r>
          <a:r>
            <a:rPr lang="ru-RU" sz="1400" dirty="0" smtClean="0">
              <a:latin typeface="Times New Roman" pitchFamily="18" charset="0"/>
              <a:cs typeface="Times New Roman" pitchFamily="18" charset="0"/>
            </a:rPr>
            <a:t> дамуы.</a:t>
          </a:r>
          <a:endParaRPr lang="ru-RU" sz="1400" dirty="0">
            <a:latin typeface="Times New Roman" pitchFamily="18" charset="0"/>
            <a:cs typeface="Times New Roman" pitchFamily="18" charset="0"/>
          </a:endParaRPr>
        </a:p>
      </dgm:t>
    </dgm:pt>
    <dgm:pt modelId="{D0816FE1-7D91-4C3E-8667-8EB3FA7B226E}" type="parTrans" cxnId="{E23F2535-762E-4AAE-A229-A9FACFAC62D8}">
      <dgm:prSet/>
      <dgm:spPr/>
      <dgm:t>
        <a:bodyPr/>
        <a:lstStyle/>
        <a:p>
          <a:endParaRPr lang="ru-RU"/>
        </a:p>
      </dgm:t>
    </dgm:pt>
    <dgm:pt modelId="{030B94A9-6280-4E25-AECB-503B95D5B6CC}" type="sibTrans" cxnId="{E23F2535-762E-4AAE-A229-A9FACFAC62D8}">
      <dgm:prSet/>
      <dgm:spPr/>
      <dgm:t>
        <a:bodyPr/>
        <a:lstStyle/>
        <a:p>
          <a:endParaRPr lang="ru-RU"/>
        </a:p>
      </dgm:t>
    </dgm:pt>
    <dgm:pt modelId="{08D6C1EC-AFBA-4D1D-8865-688E760E94F5}" type="pres">
      <dgm:prSet presAssocID="{B0350AA0-0E34-4654-B758-AD2C6C45C245}" presName="compositeShape" presStyleCnt="0">
        <dgm:presLayoutVars>
          <dgm:chMax val="7"/>
          <dgm:dir/>
          <dgm:resizeHandles val="exact"/>
        </dgm:presLayoutVars>
      </dgm:prSet>
      <dgm:spPr/>
      <dgm:t>
        <a:bodyPr/>
        <a:lstStyle/>
        <a:p>
          <a:endParaRPr lang="ru-RU"/>
        </a:p>
      </dgm:t>
    </dgm:pt>
    <dgm:pt modelId="{54CF2DB0-31BA-42BF-9080-34D9954D25AE}" type="pres">
      <dgm:prSet presAssocID="{6C26393D-77DC-4B59-9FC1-9B5E300C17D9}" presName="circ1" presStyleLbl="vennNode1" presStyleIdx="0" presStyleCnt="7"/>
      <dgm:spPr/>
    </dgm:pt>
    <dgm:pt modelId="{56FB0827-809F-466C-AE69-790510E1B270}" type="pres">
      <dgm:prSet presAssocID="{6C26393D-77DC-4B59-9FC1-9B5E300C17D9}" presName="circ1Tx" presStyleLbl="revTx" presStyleIdx="0" presStyleCnt="0">
        <dgm:presLayoutVars>
          <dgm:chMax val="0"/>
          <dgm:chPref val="0"/>
          <dgm:bulletEnabled val="1"/>
        </dgm:presLayoutVars>
      </dgm:prSet>
      <dgm:spPr/>
      <dgm:t>
        <a:bodyPr/>
        <a:lstStyle/>
        <a:p>
          <a:endParaRPr lang="ru-RU"/>
        </a:p>
      </dgm:t>
    </dgm:pt>
    <dgm:pt modelId="{736E41E7-1036-44AE-A916-F28773218F91}" type="pres">
      <dgm:prSet presAssocID="{CA14D5D1-9A58-47FA-83F1-A427DD776E1A}" presName="circ2" presStyleLbl="vennNode1" presStyleIdx="1" presStyleCnt="7"/>
      <dgm:spPr/>
    </dgm:pt>
    <dgm:pt modelId="{8AA13688-0676-43F2-9A6E-21C0EFCF091E}" type="pres">
      <dgm:prSet presAssocID="{CA14D5D1-9A58-47FA-83F1-A427DD776E1A}" presName="circ2Tx" presStyleLbl="revTx" presStyleIdx="0" presStyleCnt="0">
        <dgm:presLayoutVars>
          <dgm:chMax val="0"/>
          <dgm:chPref val="0"/>
          <dgm:bulletEnabled val="1"/>
        </dgm:presLayoutVars>
      </dgm:prSet>
      <dgm:spPr/>
      <dgm:t>
        <a:bodyPr/>
        <a:lstStyle/>
        <a:p>
          <a:endParaRPr lang="ru-RU"/>
        </a:p>
      </dgm:t>
    </dgm:pt>
    <dgm:pt modelId="{976E1403-2AAD-48F5-916E-DDE5B28B0A9D}" type="pres">
      <dgm:prSet presAssocID="{590334B1-6451-42DB-9CC7-2415F94D3101}" presName="circ3" presStyleLbl="vennNode1" presStyleIdx="2" presStyleCnt="7"/>
      <dgm:spPr/>
    </dgm:pt>
    <dgm:pt modelId="{5F53754E-DE77-4ADC-9B59-2EC33C011004}" type="pres">
      <dgm:prSet presAssocID="{590334B1-6451-42DB-9CC7-2415F94D3101}" presName="circ3Tx" presStyleLbl="revTx" presStyleIdx="0" presStyleCnt="0">
        <dgm:presLayoutVars>
          <dgm:chMax val="0"/>
          <dgm:chPref val="0"/>
          <dgm:bulletEnabled val="1"/>
        </dgm:presLayoutVars>
      </dgm:prSet>
      <dgm:spPr/>
      <dgm:t>
        <a:bodyPr/>
        <a:lstStyle/>
        <a:p>
          <a:endParaRPr lang="ru-RU"/>
        </a:p>
      </dgm:t>
    </dgm:pt>
    <dgm:pt modelId="{01AEBA0A-5B35-44D5-AB8C-57D86CC814FD}" type="pres">
      <dgm:prSet presAssocID="{2BAABD48-223E-4422-8725-33018663B55B}" presName="circ4" presStyleLbl="vennNode1" presStyleIdx="3" presStyleCnt="7"/>
      <dgm:spPr/>
    </dgm:pt>
    <dgm:pt modelId="{1F56F034-A04B-47A7-9C91-F05B1EB19882}" type="pres">
      <dgm:prSet presAssocID="{2BAABD48-223E-4422-8725-33018663B55B}" presName="circ4Tx" presStyleLbl="revTx" presStyleIdx="0" presStyleCnt="0">
        <dgm:presLayoutVars>
          <dgm:chMax val="0"/>
          <dgm:chPref val="0"/>
          <dgm:bulletEnabled val="1"/>
        </dgm:presLayoutVars>
      </dgm:prSet>
      <dgm:spPr/>
      <dgm:t>
        <a:bodyPr/>
        <a:lstStyle/>
        <a:p>
          <a:endParaRPr lang="ru-RU"/>
        </a:p>
      </dgm:t>
    </dgm:pt>
    <dgm:pt modelId="{48AB046D-7711-41D4-AA26-8280A5863A1C}" type="pres">
      <dgm:prSet presAssocID="{95EAF909-0C1A-4EE3-A818-C88340B95D49}" presName="circ5" presStyleLbl="vennNode1" presStyleIdx="4" presStyleCnt="7"/>
      <dgm:spPr/>
    </dgm:pt>
    <dgm:pt modelId="{B7CB9060-7C04-4513-AF6D-4B848E2D14BD}" type="pres">
      <dgm:prSet presAssocID="{95EAF909-0C1A-4EE3-A818-C88340B95D49}" presName="circ5Tx" presStyleLbl="revTx" presStyleIdx="0" presStyleCnt="0">
        <dgm:presLayoutVars>
          <dgm:chMax val="0"/>
          <dgm:chPref val="0"/>
          <dgm:bulletEnabled val="1"/>
        </dgm:presLayoutVars>
      </dgm:prSet>
      <dgm:spPr/>
      <dgm:t>
        <a:bodyPr/>
        <a:lstStyle/>
        <a:p>
          <a:endParaRPr lang="ru-RU"/>
        </a:p>
      </dgm:t>
    </dgm:pt>
    <dgm:pt modelId="{5A90339C-F15F-471A-985F-A6682F3BC8BC}" type="pres">
      <dgm:prSet presAssocID="{49602309-A712-44C2-9817-DF42F03ADAE1}" presName="circ6" presStyleLbl="vennNode1" presStyleIdx="5" presStyleCnt="7"/>
      <dgm:spPr/>
    </dgm:pt>
    <dgm:pt modelId="{9FD35A4C-7CA9-4E10-8A68-29F542B82947}" type="pres">
      <dgm:prSet presAssocID="{49602309-A712-44C2-9817-DF42F03ADAE1}" presName="circ6Tx" presStyleLbl="revTx" presStyleIdx="0" presStyleCnt="0">
        <dgm:presLayoutVars>
          <dgm:chMax val="0"/>
          <dgm:chPref val="0"/>
          <dgm:bulletEnabled val="1"/>
        </dgm:presLayoutVars>
      </dgm:prSet>
      <dgm:spPr/>
      <dgm:t>
        <a:bodyPr/>
        <a:lstStyle/>
        <a:p>
          <a:endParaRPr lang="ru-RU"/>
        </a:p>
      </dgm:t>
    </dgm:pt>
    <dgm:pt modelId="{5DEFDD88-B838-43C3-AA30-12617AF33F3F}" type="pres">
      <dgm:prSet presAssocID="{0FFA750F-1352-4D97-AFF2-4D062F0236DE}" presName="circ7" presStyleLbl="vennNode1" presStyleIdx="6" presStyleCnt="7"/>
      <dgm:spPr/>
    </dgm:pt>
    <dgm:pt modelId="{9A162AA7-B410-4A12-8C79-56E9E6719679}" type="pres">
      <dgm:prSet presAssocID="{0FFA750F-1352-4D97-AFF2-4D062F0236DE}" presName="circ7Tx" presStyleLbl="revTx" presStyleIdx="0" presStyleCnt="0">
        <dgm:presLayoutVars>
          <dgm:chMax val="0"/>
          <dgm:chPref val="0"/>
          <dgm:bulletEnabled val="1"/>
        </dgm:presLayoutVars>
      </dgm:prSet>
      <dgm:spPr/>
      <dgm:t>
        <a:bodyPr/>
        <a:lstStyle/>
        <a:p>
          <a:endParaRPr lang="ru-RU"/>
        </a:p>
      </dgm:t>
    </dgm:pt>
  </dgm:ptLst>
  <dgm:cxnLst>
    <dgm:cxn modelId="{447CAA6A-1168-401C-8665-BB496580BF64}" srcId="{B0350AA0-0E34-4654-B758-AD2C6C45C245}" destId="{CA14D5D1-9A58-47FA-83F1-A427DD776E1A}" srcOrd="1" destOrd="0" parTransId="{FF4DBAEE-164F-4B15-8F32-FE6D2856CBFD}" sibTransId="{52E8591D-1902-4D5F-BBEC-3ACD7E35DB9F}"/>
    <dgm:cxn modelId="{E7C9740F-5972-4A05-916B-ED85C0A3E505}" type="presOf" srcId="{B0350AA0-0E34-4654-B758-AD2C6C45C245}" destId="{08D6C1EC-AFBA-4D1D-8865-688E760E94F5}" srcOrd="0" destOrd="0" presId="urn:microsoft.com/office/officeart/2005/8/layout/venn1"/>
    <dgm:cxn modelId="{41D573FC-BF0F-4D86-B392-0FF0FC38A024}" srcId="{B0350AA0-0E34-4654-B758-AD2C6C45C245}" destId="{6C26393D-77DC-4B59-9FC1-9B5E300C17D9}" srcOrd="0" destOrd="0" parTransId="{32B21C32-8117-44C5-9E9F-861DF9830C0B}" sibTransId="{D2DAD11C-BF13-4638-8D30-0840376BE622}"/>
    <dgm:cxn modelId="{E23F2535-762E-4AAE-A229-A9FACFAC62D8}" srcId="{B0350AA0-0E34-4654-B758-AD2C6C45C245}" destId="{0FFA750F-1352-4D97-AFF2-4D062F0236DE}" srcOrd="6" destOrd="0" parTransId="{D0816FE1-7D91-4C3E-8667-8EB3FA7B226E}" sibTransId="{030B94A9-6280-4E25-AECB-503B95D5B6CC}"/>
    <dgm:cxn modelId="{268C4A4E-619A-4765-B3D4-458330F153EA}" type="presOf" srcId="{2BAABD48-223E-4422-8725-33018663B55B}" destId="{1F56F034-A04B-47A7-9C91-F05B1EB19882}" srcOrd="0" destOrd="0" presId="urn:microsoft.com/office/officeart/2005/8/layout/venn1"/>
    <dgm:cxn modelId="{1D1D343E-900D-4194-B0C6-0232D5BB1EC2}" type="presOf" srcId="{0FFA750F-1352-4D97-AFF2-4D062F0236DE}" destId="{9A162AA7-B410-4A12-8C79-56E9E6719679}" srcOrd="0" destOrd="0" presId="urn:microsoft.com/office/officeart/2005/8/layout/venn1"/>
    <dgm:cxn modelId="{24C85C51-B5F8-4A47-B715-D293BF21FBF6}" srcId="{B0350AA0-0E34-4654-B758-AD2C6C45C245}" destId="{49602309-A712-44C2-9817-DF42F03ADAE1}" srcOrd="5" destOrd="0" parTransId="{7C59B3A1-2097-461A-A481-45FD634D7F16}" sibTransId="{7E985B32-DFEB-4FF3-BDA2-13790493B80D}"/>
    <dgm:cxn modelId="{539DF414-7B27-4046-9B9B-7281253611E3}" type="presOf" srcId="{6C26393D-77DC-4B59-9FC1-9B5E300C17D9}" destId="{56FB0827-809F-466C-AE69-790510E1B270}" srcOrd="0" destOrd="0" presId="urn:microsoft.com/office/officeart/2005/8/layout/venn1"/>
    <dgm:cxn modelId="{EF7A284B-820C-4D94-8BE4-282FA4BDC24A}" type="presOf" srcId="{590334B1-6451-42DB-9CC7-2415F94D3101}" destId="{5F53754E-DE77-4ADC-9B59-2EC33C011004}" srcOrd="0" destOrd="0" presId="urn:microsoft.com/office/officeart/2005/8/layout/venn1"/>
    <dgm:cxn modelId="{471B01BF-E907-4DC7-AC84-2D544A6AB3B2}" type="presOf" srcId="{95EAF909-0C1A-4EE3-A818-C88340B95D49}" destId="{B7CB9060-7C04-4513-AF6D-4B848E2D14BD}" srcOrd="0" destOrd="0" presId="urn:microsoft.com/office/officeart/2005/8/layout/venn1"/>
    <dgm:cxn modelId="{CBAD9F1C-B9A5-439F-9393-273650A21384}" srcId="{B0350AA0-0E34-4654-B758-AD2C6C45C245}" destId="{95EAF909-0C1A-4EE3-A818-C88340B95D49}" srcOrd="4" destOrd="0" parTransId="{98B876DF-7920-4842-A245-E09E3DFE2FDE}" sibTransId="{BA2AB229-47F3-464C-A274-932A08682EB9}"/>
    <dgm:cxn modelId="{9C644AC7-F02E-4732-A6B7-C29FF087B681}" srcId="{B0350AA0-0E34-4654-B758-AD2C6C45C245}" destId="{590334B1-6451-42DB-9CC7-2415F94D3101}" srcOrd="2" destOrd="0" parTransId="{4D747A91-B9D7-46A5-BD11-16400A2958F6}" sibTransId="{22E40F53-606B-4478-A927-79DE1936D26E}"/>
    <dgm:cxn modelId="{A07FF2E5-7C82-4076-A68C-96BFB8485DDC}" type="presOf" srcId="{49602309-A712-44C2-9817-DF42F03ADAE1}" destId="{9FD35A4C-7CA9-4E10-8A68-29F542B82947}" srcOrd="0" destOrd="0" presId="urn:microsoft.com/office/officeart/2005/8/layout/venn1"/>
    <dgm:cxn modelId="{D867A3BA-0124-421C-BE4F-812973299A3E}" srcId="{B0350AA0-0E34-4654-B758-AD2C6C45C245}" destId="{2BAABD48-223E-4422-8725-33018663B55B}" srcOrd="3" destOrd="0" parTransId="{160495F2-B5A7-499E-9011-D761ED861B96}" sibTransId="{2396FB0C-3790-4129-B9D8-F9EF4B8C4947}"/>
    <dgm:cxn modelId="{107F818F-26D2-4701-A9BF-25E7F387221C}" type="presOf" srcId="{CA14D5D1-9A58-47FA-83F1-A427DD776E1A}" destId="{8AA13688-0676-43F2-9A6E-21C0EFCF091E}" srcOrd="0" destOrd="0" presId="urn:microsoft.com/office/officeart/2005/8/layout/venn1"/>
    <dgm:cxn modelId="{31EC3D24-C406-4C55-BC57-7A7A68F38F2C}" type="presParOf" srcId="{08D6C1EC-AFBA-4D1D-8865-688E760E94F5}" destId="{54CF2DB0-31BA-42BF-9080-34D9954D25AE}" srcOrd="0" destOrd="0" presId="urn:microsoft.com/office/officeart/2005/8/layout/venn1"/>
    <dgm:cxn modelId="{924B51FA-1814-49E9-8B50-10954EF0AFB2}" type="presParOf" srcId="{08D6C1EC-AFBA-4D1D-8865-688E760E94F5}" destId="{56FB0827-809F-466C-AE69-790510E1B270}" srcOrd="1" destOrd="0" presId="urn:microsoft.com/office/officeart/2005/8/layout/venn1"/>
    <dgm:cxn modelId="{E870D8D2-7017-42D2-9836-93D5D1756ED1}" type="presParOf" srcId="{08D6C1EC-AFBA-4D1D-8865-688E760E94F5}" destId="{736E41E7-1036-44AE-A916-F28773218F91}" srcOrd="2" destOrd="0" presId="urn:microsoft.com/office/officeart/2005/8/layout/venn1"/>
    <dgm:cxn modelId="{F1AC1B47-C141-4421-BA73-3F09EFC05680}" type="presParOf" srcId="{08D6C1EC-AFBA-4D1D-8865-688E760E94F5}" destId="{8AA13688-0676-43F2-9A6E-21C0EFCF091E}" srcOrd="3" destOrd="0" presId="urn:microsoft.com/office/officeart/2005/8/layout/venn1"/>
    <dgm:cxn modelId="{EB19C102-7D0B-4809-BE13-3DD0F4924FDB}" type="presParOf" srcId="{08D6C1EC-AFBA-4D1D-8865-688E760E94F5}" destId="{976E1403-2AAD-48F5-916E-DDE5B28B0A9D}" srcOrd="4" destOrd="0" presId="urn:microsoft.com/office/officeart/2005/8/layout/venn1"/>
    <dgm:cxn modelId="{10B7A668-8F68-4625-BDFF-FE1AE339DD2D}" type="presParOf" srcId="{08D6C1EC-AFBA-4D1D-8865-688E760E94F5}" destId="{5F53754E-DE77-4ADC-9B59-2EC33C011004}" srcOrd="5" destOrd="0" presId="urn:microsoft.com/office/officeart/2005/8/layout/venn1"/>
    <dgm:cxn modelId="{11F78CE3-4BCA-4B82-BAC6-CE84F43EF948}" type="presParOf" srcId="{08D6C1EC-AFBA-4D1D-8865-688E760E94F5}" destId="{01AEBA0A-5B35-44D5-AB8C-57D86CC814FD}" srcOrd="6" destOrd="0" presId="urn:microsoft.com/office/officeart/2005/8/layout/venn1"/>
    <dgm:cxn modelId="{6E15B1DD-0A3B-438D-981C-DAE1011471D9}" type="presParOf" srcId="{08D6C1EC-AFBA-4D1D-8865-688E760E94F5}" destId="{1F56F034-A04B-47A7-9C91-F05B1EB19882}" srcOrd="7" destOrd="0" presId="urn:microsoft.com/office/officeart/2005/8/layout/venn1"/>
    <dgm:cxn modelId="{844DB6DB-AFD9-493A-9486-DFB010EEC0E6}" type="presParOf" srcId="{08D6C1EC-AFBA-4D1D-8865-688E760E94F5}" destId="{48AB046D-7711-41D4-AA26-8280A5863A1C}" srcOrd="8" destOrd="0" presId="urn:microsoft.com/office/officeart/2005/8/layout/venn1"/>
    <dgm:cxn modelId="{81FB51DF-DA42-4C27-90CB-83C13E3C5652}" type="presParOf" srcId="{08D6C1EC-AFBA-4D1D-8865-688E760E94F5}" destId="{B7CB9060-7C04-4513-AF6D-4B848E2D14BD}" srcOrd="9" destOrd="0" presId="urn:microsoft.com/office/officeart/2005/8/layout/venn1"/>
    <dgm:cxn modelId="{1B92A8C1-6F10-48B5-A4BA-EC905097F196}" type="presParOf" srcId="{08D6C1EC-AFBA-4D1D-8865-688E760E94F5}" destId="{5A90339C-F15F-471A-985F-A6682F3BC8BC}" srcOrd="10" destOrd="0" presId="urn:microsoft.com/office/officeart/2005/8/layout/venn1"/>
    <dgm:cxn modelId="{347EF28D-3415-4F43-AEE0-31DB8B337B8C}" type="presParOf" srcId="{08D6C1EC-AFBA-4D1D-8865-688E760E94F5}" destId="{9FD35A4C-7CA9-4E10-8A68-29F542B82947}" srcOrd="11" destOrd="0" presId="urn:microsoft.com/office/officeart/2005/8/layout/venn1"/>
    <dgm:cxn modelId="{363E56D7-F7CB-44F0-AB42-2D1639750A82}" type="presParOf" srcId="{08D6C1EC-AFBA-4D1D-8865-688E760E94F5}" destId="{5DEFDD88-B838-43C3-AA30-12617AF33F3F}" srcOrd="12" destOrd="0" presId="urn:microsoft.com/office/officeart/2005/8/layout/venn1"/>
    <dgm:cxn modelId="{FC827499-F1DF-45D8-B2BD-8742D38B14E9}" type="presParOf" srcId="{08D6C1EC-AFBA-4D1D-8865-688E760E94F5}" destId="{9A162AA7-B410-4A12-8C79-56E9E6719679}" srcOrd="1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D2DBE-DED4-4924-BFF7-714DC1DADEE7}" type="doc">
      <dgm:prSet loTypeId="urn:microsoft.com/office/officeart/2005/8/layout/chevron2" loCatId="list" qsTypeId="urn:microsoft.com/office/officeart/2005/8/quickstyle/simple3" qsCatId="simple" csTypeId="urn:microsoft.com/office/officeart/2005/8/colors/accent0_1" csCatId="mainScheme" phldr="1"/>
      <dgm:spPr/>
      <dgm:t>
        <a:bodyPr/>
        <a:lstStyle/>
        <a:p>
          <a:endParaRPr lang="ru-RU"/>
        </a:p>
      </dgm:t>
    </dgm:pt>
    <dgm:pt modelId="{70854E88-2CF4-4EEB-AA5A-28B5915A699C}">
      <dgm:prSet phldrT="[Текст]" custT="1"/>
      <dgm:spPr/>
      <dgm:t>
        <a:bodyPr/>
        <a:lstStyle/>
        <a:p>
          <a:r>
            <a:rPr lang="ru-RU" sz="2400" b="0" i="0" dirty="0" smtClean="0">
              <a:latin typeface="Times New Roman" pitchFamily="18" charset="0"/>
              <a:cs typeface="Times New Roman" pitchFamily="18" charset="0"/>
            </a:rPr>
            <a:t>Невросте-</a:t>
          </a:r>
        </a:p>
        <a:p>
          <a:r>
            <a:rPr lang="ru-RU" sz="2400" b="0" i="0" dirty="0" smtClean="0">
              <a:latin typeface="Times New Roman" pitchFamily="18" charset="0"/>
              <a:cs typeface="Times New Roman" pitchFamily="18" charset="0"/>
            </a:rPr>
            <a:t>никалық</a:t>
          </a:r>
          <a:endParaRPr lang="ru-RU" sz="2400" dirty="0">
            <a:latin typeface="Times New Roman" pitchFamily="18" charset="0"/>
            <a:cs typeface="Times New Roman" pitchFamily="18" charset="0"/>
          </a:endParaRPr>
        </a:p>
      </dgm:t>
    </dgm:pt>
    <dgm:pt modelId="{C4CE8BDA-C56E-494F-BD48-1BD74AB1487E}" type="parTrans" cxnId="{AB43029A-D958-4F31-9D6B-0190823451C7}">
      <dgm:prSet/>
      <dgm:spPr/>
      <dgm:t>
        <a:bodyPr/>
        <a:lstStyle/>
        <a:p>
          <a:endParaRPr lang="ru-RU"/>
        </a:p>
      </dgm:t>
    </dgm:pt>
    <dgm:pt modelId="{253FCE78-FD6D-4EEC-A0A1-4C3B966CC75A}" type="sibTrans" cxnId="{AB43029A-D958-4F31-9D6B-0190823451C7}">
      <dgm:prSet/>
      <dgm:spPr/>
      <dgm:t>
        <a:bodyPr/>
        <a:lstStyle/>
        <a:p>
          <a:endParaRPr lang="ru-RU"/>
        </a:p>
      </dgm:t>
    </dgm:pt>
    <dgm:pt modelId="{CDB16FA1-356F-426B-B83C-F46F632CC896}">
      <dgm:prSet phldrT="[Текст]" custT="1"/>
      <dgm:spPr/>
      <dgm:t>
        <a:bodyPr/>
        <a:lstStyle/>
        <a:p>
          <a:r>
            <a:rPr lang="ru-RU" sz="1800" b="0" i="0" dirty="0" smtClean="0">
              <a:latin typeface="Times New Roman" pitchFamily="18" charset="0"/>
              <a:cs typeface="Times New Roman" pitchFamily="18" charset="0"/>
            </a:rPr>
            <a:t>Ағзалар мен нерв жүйелері қызметіне орасан зор басылмайтын физиологиялық өзгерістер пайда болады да, олар дами түседі. Ұйқы нашарлап кетеді. Ой жұмысына деген қабілет мүлдем жойылып кетеді. Бас ауырады, ашуланшақ мендеп алады. Не болса, соған ашулана береді.</a:t>
          </a:r>
          <a:endParaRPr lang="ru-RU" sz="1800" dirty="0">
            <a:latin typeface="Times New Roman" pitchFamily="18" charset="0"/>
            <a:cs typeface="Times New Roman" pitchFamily="18" charset="0"/>
          </a:endParaRPr>
        </a:p>
      </dgm:t>
    </dgm:pt>
    <dgm:pt modelId="{15521AF9-F015-44EC-98D3-399E08A5EE6D}" type="parTrans" cxnId="{5163304E-66CC-45D1-80AD-30DD0C045204}">
      <dgm:prSet/>
      <dgm:spPr/>
      <dgm:t>
        <a:bodyPr/>
        <a:lstStyle/>
        <a:p>
          <a:endParaRPr lang="ru-RU"/>
        </a:p>
      </dgm:t>
    </dgm:pt>
    <dgm:pt modelId="{E010D1A2-F1C0-4594-85FA-0444A29CCE43}" type="sibTrans" cxnId="{5163304E-66CC-45D1-80AD-30DD0C045204}">
      <dgm:prSet/>
      <dgm:spPr/>
      <dgm:t>
        <a:bodyPr/>
        <a:lstStyle/>
        <a:p>
          <a:endParaRPr lang="ru-RU"/>
        </a:p>
      </dgm:t>
    </dgm:pt>
    <dgm:pt modelId="{86ACD413-3E93-46C3-BF4F-1A3E252C6982}">
      <dgm:prSet phldrT="[Текст]" custT="1"/>
      <dgm:spPr/>
      <dgm:t>
        <a:bodyPr/>
        <a:lstStyle/>
        <a:p>
          <a:r>
            <a:rPr lang="ru-RU" sz="1800" b="0" i="0" dirty="0" smtClean="0">
              <a:latin typeface="Times New Roman" pitchFamily="18" charset="0"/>
              <a:cs typeface="Times New Roman" pitchFamily="18" charset="0"/>
            </a:rPr>
            <a:t>Алкоголизмнің алғашқы сатысы шамамен 5-7 жылға созылады</a:t>
          </a:r>
          <a:endParaRPr lang="ru-RU" sz="1800" dirty="0">
            <a:latin typeface="Times New Roman" pitchFamily="18" charset="0"/>
            <a:cs typeface="Times New Roman" pitchFamily="18" charset="0"/>
          </a:endParaRPr>
        </a:p>
      </dgm:t>
    </dgm:pt>
    <dgm:pt modelId="{DE548A36-8F65-4902-920D-0B7CCB126925}" type="parTrans" cxnId="{45F04BBD-7D9A-401D-9340-48ECC4CA2F7F}">
      <dgm:prSet/>
      <dgm:spPr/>
      <dgm:t>
        <a:bodyPr/>
        <a:lstStyle/>
        <a:p>
          <a:endParaRPr lang="ru-RU"/>
        </a:p>
      </dgm:t>
    </dgm:pt>
    <dgm:pt modelId="{71A156B6-6ED8-4A92-AB1F-92B8E10E0933}" type="sibTrans" cxnId="{45F04BBD-7D9A-401D-9340-48ECC4CA2F7F}">
      <dgm:prSet/>
      <dgm:spPr/>
      <dgm:t>
        <a:bodyPr/>
        <a:lstStyle/>
        <a:p>
          <a:endParaRPr lang="ru-RU"/>
        </a:p>
      </dgm:t>
    </dgm:pt>
    <dgm:pt modelId="{AC1281EB-171E-4DFC-A3FE-78319E8D1F34}">
      <dgm:prSet phldrT="[Текст]" custT="1"/>
      <dgm:spPr/>
      <dgm:t>
        <a:bodyPr/>
        <a:lstStyle/>
        <a:p>
          <a:r>
            <a:rPr lang="ru-RU" sz="1800" b="0" i="1" dirty="0" smtClean="0">
              <a:latin typeface="Times New Roman" pitchFamily="18" charset="0"/>
              <a:cs typeface="Times New Roman" pitchFamily="18" charset="0"/>
            </a:rPr>
            <a:t>Наркомания-лық алкогольдік психоз басталуы</a:t>
          </a:r>
          <a:endParaRPr lang="ru-RU" sz="1800" b="0" i="1" dirty="0">
            <a:latin typeface="Times New Roman" pitchFamily="18" charset="0"/>
            <a:cs typeface="Times New Roman" pitchFamily="18" charset="0"/>
          </a:endParaRPr>
        </a:p>
      </dgm:t>
    </dgm:pt>
    <dgm:pt modelId="{A846CA8B-E54B-4EF2-96BE-123F9159CCF0}" type="parTrans" cxnId="{AA59177E-A4AE-4A05-A20E-8CF6CEE90D57}">
      <dgm:prSet/>
      <dgm:spPr/>
      <dgm:t>
        <a:bodyPr/>
        <a:lstStyle/>
        <a:p>
          <a:endParaRPr lang="ru-RU"/>
        </a:p>
      </dgm:t>
    </dgm:pt>
    <dgm:pt modelId="{9920C9F4-9FF1-494A-979A-C04D6CB5BBCF}" type="sibTrans" cxnId="{AA59177E-A4AE-4A05-A20E-8CF6CEE90D57}">
      <dgm:prSet/>
      <dgm:spPr/>
      <dgm:t>
        <a:bodyPr/>
        <a:lstStyle/>
        <a:p>
          <a:endParaRPr lang="ru-RU"/>
        </a:p>
      </dgm:t>
    </dgm:pt>
    <dgm:pt modelId="{2A744E86-1885-430B-9EEF-3531A7D84F51}">
      <dgm:prSet phldrT="[Текст]" custT="1"/>
      <dgm:spPr/>
      <dgm:t>
        <a:bodyPr/>
        <a:lstStyle/>
        <a:p>
          <a:r>
            <a:rPr lang="ru-RU" sz="2000" b="0" i="0" dirty="0" smtClean="0">
              <a:latin typeface="Times New Roman" pitchFamily="18" charset="0"/>
              <a:cs typeface="Times New Roman" pitchFamily="18" charset="0"/>
            </a:rPr>
            <a:t>Спиртке тәуелділік пайда болады. Адам ішпесе тұра алмайтын жағдайға келеді. Тұрақты маскүнемдік көзге көріне бастайды.</a:t>
          </a:r>
          <a:endParaRPr lang="ru-RU" sz="2000" dirty="0">
            <a:latin typeface="Times New Roman" pitchFamily="18" charset="0"/>
            <a:cs typeface="Times New Roman" pitchFamily="18" charset="0"/>
          </a:endParaRPr>
        </a:p>
      </dgm:t>
    </dgm:pt>
    <dgm:pt modelId="{DB554287-2807-462F-A734-D50279801EDF}" type="parTrans" cxnId="{F8378710-BA5C-42FE-8D00-BC63463245AB}">
      <dgm:prSet/>
      <dgm:spPr/>
      <dgm:t>
        <a:bodyPr/>
        <a:lstStyle/>
        <a:p>
          <a:endParaRPr lang="ru-RU"/>
        </a:p>
      </dgm:t>
    </dgm:pt>
    <dgm:pt modelId="{5C56FFAD-69CE-4DDD-85D4-E7FEFAF65949}" type="sibTrans" cxnId="{F8378710-BA5C-42FE-8D00-BC63463245AB}">
      <dgm:prSet/>
      <dgm:spPr/>
      <dgm:t>
        <a:bodyPr/>
        <a:lstStyle/>
        <a:p>
          <a:endParaRPr lang="ru-RU"/>
        </a:p>
      </dgm:t>
    </dgm:pt>
    <dgm:pt modelId="{A92DF921-EF98-4230-A1B3-9F25EC49190A}">
      <dgm:prSet phldrT="[Текст]" custT="1"/>
      <dgm:spPr/>
      <dgm:t>
        <a:bodyPr/>
        <a:lstStyle/>
        <a:p>
          <a:r>
            <a:rPr lang="ru-RU" sz="2000" b="0" i="0" dirty="0" smtClean="0">
              <a:latin typeface="Times New Roman" pitchFamily="18" charset="0"/>
              <a:cs typeface="Times New Roman" pitchFamily="18" charset="0"/>
            </a:rPr>
            <a:t>Алкоголизмнің екінші сатысы 10—15 жылға созылады.</a:t>
          </a:r>
          <a:endParaRPr lang="ru-RU" sz="2000" dirty="0">
            <a:latin typeface="Times New Roman" pitchFamily="18" charset="0"/>
            <a:cs typeface="Times New Roman" pitchFamily="18" charset="0"/>
          </a:endParaRPr>
        </a:p>
      </dgm:t>
    </dgm:pt>
    <dgm:pt modelId="{F7D6692E-AD96-4BDD-9CBE-D96E859594D0}" type="parTrans" cxnId="{27A24381-AEB6-426A-95DE-B86FF47184E3}">
      <dgm:prSet/>
      <dgm:spPr/>
      <dgm:t>
        <a:bodyPr/>
        <a:lstStyle/>
        <a:p>
          <a:endParaRPr lang="ru-RU"/>
        </a:p>
      </dgm:t>
    </dgm:pt>
    <dgm:pt modelId="{168196E2-80E3-4E5C-8A30-EFFED7FE2F44}" type="sibTrans" cxnId="{27A24381-AEB6-426A-95DE-B86FF47184E3}">
      <dgm:prSet/>
      <dgm:spPr/>
      <dgm:t>
        <a:bodyPr/>
        <a:lstStyle/>
        <a:p>
          <a:endParaRPr lang="ru-RU"/>
        </a:p>
      </dgm:t>
    </dgm:pt>
    <dgm:pt modelId="{740FC880-CE74-4CE7-B558-F05EAACE6BE7}">
      <dgm:prSet phldrT="[Текст]" custT="1"/>
      <dgm:spPr/>
      <dgm:t>
        <a:bodyPr/>
        <a:lstStyle/>
        <a:p>
          <a:r>
            <a:rPr lang="ru-RU" sz="1800" b="0" i="0" dirty="0" smtClean="0">
              <a:latin typeface="Times New Roman" pitchFamily="18" charset="0"/>
              <a:cs typeface="Times New Roman" pitchFamily="18" charset="0"/>
            </a:rPr>
            <a:t>Қорытынды немесе энцефалопатиялық</a:t>
          </a:r>
          <a:endParaRPr lang="ru-RU" sz="1800" dirty="0">
            <a:latin typeface="Times New Roman" pitchFamily="18" charset="0"/>
            <a:cs typeface="Times New Roman" pitchFamily="18" charset="0"/>
          </a:endParaRPr>
        </a:p>
      </dgm:t>
    </dgm:pt>
    <dgm:pt modelId="{835ED8F6-BD8A-4F6E-B666-C22E049850EC}" type="parTrans" cxnId="{080AF82C-D9CA-48D6-AFEA-296CBA4504FA}">
      <dgm:prSet/>
      <dgm:spPr/>
      <dgm:t>
        <a:bodyPr/>
        <a:lstStyle/>
        <a:p>
          <a:endParaRPr lang="ru-RU"/>
        </a:p>
      </dgm:t>
    </dgm:pt>
    <dgm:pt modelId="{E306465E-B0B3-4422-952F-5B5375A61D3D}" type="sibTrans" cxnId="{080AF82C-D9CA-48D6-AFEA-296CBA4504FA}">
      <dgm:prSet/>
      <dgm:spPr/>
      <dgm:t>
        <a:bodyPr/>
        <a:lstStyle/>
        <a:p>
          <a:endParaRPr lang="ru-RU"/>
        </a:p>
      </dgm:t>
    </dgm:pt>
    <dgm:pt modelId="{6C5DB615-6865-4CE3-9108-D52E122E3A2F}">
      <dgm:prSet phldrT="[Текст]" custT="1"/>
      <dgm:spPr/>
      <dgm:t>
        <a:bodyPr/>
        <a:lstStyle/>
        <a:p>
          <a:r>
            <a:rPr lang="ru-RU" sz="1800" b="0" i="0" dirty="0" smtClean="0">
              <a:latin typeface="Times New Roman" pitchFamily="18" charset="0"/>
              <a:cs typeface="Times New Roman" pitchFamily="18" charset="0"/>
            </a:rPr>
            <a:t>Ешқандай үзілісті білмейтін, салынып ішетін адамдар әбден маскүнемдік фазасын көшеді. Бүкіл ағза әлсірейді. Адам күш-қуатынан мүлдем айырылып қалады;</a:t>
          </a:r>
          <a:endParaRPr lang="ru-RU" sz="1800" dirty="0">
            <a:latin typeface="Times New Roman" pitchFamily="18" charset="0"/>
            <a:cs typeface="Times New Roman" pitchFamily="18" charset="0"/>
          </a:endParaRPr>
        </a:p>
      </dgm:t>
    </dgm:pt>
    <dgm:pt modelId="{BAE82E5D-43A1-40AC-9BD8-39F013B37A74}" type="parTrans" cxnId="{B8087988-35F4-4436-A6C3-1597A48D3B0A}">
      <dgm:prSet/>
      <dgm:spPr/>
      <dgm:t>
        <a:bodyPr/>
        <a:lstStyle/>
        <a:p>
          <a:endParaRPr lang="ru-RU"/>
        </a:p>
      </dgm:t>
    </dgm:pt>
    <dgm:pt modelId="{B74B0F22-3128-4CB2-B858-5F8A7EBC4D8C}" type="sibTrans" cxnId="{B8087988-35F4-4436-A6C3-1597A48D3B0A}">
      <dgm:prSet/>
      <dgm:spPr/>
      <dgm:t>
        <a:bodyPr/>
        <a:lstStyle/>
        <a:p>
          <a:endParaRPr lang="ru-RU"/>
        </a:p>
      </dgm:t>
    </dgm:pt>
    <dgm:pt modelId="{F807F3E1-522D-4F57-9D5C-26AADDE317F2}">
      <dgm:prSet phldrT="[Текст]" custT="1"/>
      <dgm:spPr/>
      <dgm:t>
        <a:bodyPr/>
        <a:lstStyle/>
        <a:p>
          <a:r>
            <a:rPr lang="ru-RU" sz="1800" b="0" i="0" dirty="0" smtClean="0">
              <a:latin typeface="Times New Roman" pitchFamily="18" charset="0"/>
              <a:cs typeface="Times New Roman" pitchFamily="18" charset="0"/>
            </a:rPr>
            <a:t>Мұндайда адам алкогольді көтере алмайды, спиртті ішімдіктің шағын дозасының өзі мас етеді. Еңбекке жарамайды, ақыл-есінен айырылады.</a:t>
          </a:r>
          <a:endParaRPr lang="ru-RU" sz="1800" dirty="0">
            <a:latin typeface="Times New Roman" pitchFamily="18" charset="0"/>
            <a:cs typeface="Times New Roman" pitchFamily="18" charset="0"/>
          </a:endParaRPr>
        </a:p>
      </dgm:t>
    </dgm:pt>
    <dgm:pt modelId="{89B76A98-CF6E-4258-8375-404F88C8F302}" type="parTrans" cxnId="{87BCD4B4-EDE5-489A-8B87-6852CE2F079C}">
      <dgm:prSet/>
      <dgm:spPr/>
      <dgm:t>
        <a:bodyPr/>
        <a:lstStyle/>
        <a:p>
          <a:endParaRPr lang="ru-RU"/>
        </a:p>
      </dgm:t>
    </dgm:pt>
    <dgm:pt modelId="{DDAF0C4D-47B7-4667-B091-0F1704BD7E27}" type="sibTrans" cxnId="{87BCD4B4-EDE5-489A-8B87-6852CE2F079C}">
      <dgm:prSet/>
      <dgm:spPr/>
      <dgm:t>
        <a:bodyPr/>
        <a:lstStyle/>
        <a:p>
          <a:endParaRPr lang="ru-RU"/>
        </a:p>
      </dgm:t>
    </dgm:pt>
    <dgm:pt modelId="{0A0D7368-5F2E-4DC3-A6DD-B78C7B55A091}" type="pres">
      <dgm:prSet presAssocID="{885D2DBE-DED4-4924-BFF7-714DC1DADEE7}" presName="linearFlow" presStyleCnt="0">
        <dgm:presLayoutVars>
          <dgm:dir/>
          <dgm:animLvl val="lvl"/>
          <dgm:resizeHandles val="exact"/>
        </dgm:presLayoutVars>
      </dgm:prSet>
      <dgm:spPr/>
      <dgm:t>
        <a:bodyPr/>
        <a:lstStyle/>
        <a:p>
          <a:endParaRPr lang="ru-RU"/>
        </a:p>
      </dgm:t>
    </dgm:pt>
    <dgm:pt modelId="{438F264C-FBF5-44F3-9D0E-F910E7C0AE85}" type="pres">
      <dgm:prSet presAssocID="{70854E88-2CF4-4EEB-AA5A-28B5915A699C}" presName="composite" presStyleCnt="0"/>
      <dgm:spPr/>
      <dgm:t>
        <a:bodyPr/>
        <a:lstStyle/>
        <a:p>
          <a:endParaRPr lang="ru-RU"/>
        </a:p>
      </dgm:t>
    </dgm:pt>
    <dgm:pt modelId="{29787A85-B5F4-444F-9B53-899ABA671624}" type="pres">
      <dgm:prSet presAssocID="{70854E88-2CF4-4EEB-AA5A-28B5915A699C}" presName="parentText" presStyleLbl="alignNode1" presStyleIdx="0" presStyleCnt="3">
        <dgm:presLayoutVars>
          <dgm:chMax val="1"/>
          <dgm:bulletEnabled val="1"/>
        </dgm:presLayoutVars>
      </dgm:prSet>
      <dgm:spPr/>
      <dgm:t>
        <a:bodyPr/>
        <a:lstStyle/>
        <a:p>
          <a:endParaRPr lang="ru-RU"/>
        </a:p>
      </dgm:t>
    </dgm:pt>
    <dgm:pt modelId="{7FB85FFF-00B3-4B67-8321-8716CAAB9E22}" type="pres">
      <dgm:prSet presAssocID="{70854E88-2CF4-4EEB-AA5A-28B5915A699C}" presName="descendantText" presStyleLbl="alignAcc1" presStyleIdx="0" presStyleCnt="3">
        <dgm:presLayoutVars>
          <dgm:bulletEnabled val="1"/>
        </dgm:presLayoutVars>
      </dgm:prSet>
      <dgm:spPr/>
      <dgm:t>
        <a:bodyPr/>
        <a:lstStyle/>
        <a:p>
          <a:endParaRPr lang="ru-RU"/>
        </a:p>
      </dgm:t>
    </dgm:pt>
    <dgm:pt modelId="{9E6D804A-E7B2-4EDE-A63D-1845D2141439}" type="pres">
      <dgm:prSet presAssocID="{253FCE78-FD6D-4EEC-A0A1-4C3B966CC75A}" presName="sp" presStyleCnt="0"/>
      <dgm:spPr/>
      <dgm:t>
        <a:bodyPr/>
        <a:lstStyle/>
        <a:p>
          <a:endParaRPr lang="ru-RU"/>
        </a:p>
      </dgm:t>
    </dgm:pt>
    <dgm:pt modelId="{52A8FBC8-1002-47EE-87D4-945F1A7F3279}" type="pres">
      <dgm:prSet presAssocID="{AC1281EB-171E-4DFC-A3FE-78319E8D1F34}" presName="composite" presStyleCnt="0"/>
      <dgm:spPr/>
      <dgm:t>
        <a:bodyPr/>
        <a:lstStyle/>
        <a:p>
          <a:endParaRPr lang="ru-RU"/>
        </a:p>
      </dgm:t>
    </dgm:pt>
    <dgm:pt modelId="{428E70C3-7E6B-40D1-A043-350733AD817D}" type="pres">
      <dgm:prSet presAssocID="{AC1281EB-171E-4DFC-A3FE-78319E8D1F34}" presName="parentText" presStyleLbl="alignNode1" presStyleIdx="1" presStyleCnt="3">
        <dgm:presLayoutVars>
          <dgm:chMax val="1"/>
          <dgm:bulletEnabled val="1"/>
        </dgm:presLayoutVars>
      </dgm:prSet>
      <dgm:spPr/>
      <dgm:t>
        <a:bodyPr/>
        <a:lstStyle/>
        <a:p>
          <a:endParaRPr lang="ru-RU"/>
        </a:p>
      </dgm:t>
    </dgm:pt>
    <dgm:pt modelId="{9565AEBC-CC9D-43E5-BDD5-4FA32DEF23B9}" type="pres">
      <dgm:prSet presAssocID="{AC1281EB-171E-4DFC-A3FE-78319E8D1F34}" presName="descendantText" presStyleLbl="alignAcc1" presStyleIdx="1" presStyleCnt="3">
        <dgm:presLayoutVars>
          <dgm:bulletEnabled val="1"/>
        </dgm:presLayoutVars>
      </dgm:prSet>
      <dgm:spPr/>
      <dgm:t>
        <a:bodyPr/>
        <a:lstStyle/>
        <a:p>
          <a:endParaRPr lang="ru-RU"/>
        </a:p>
      </dgm:t>
    </dgm:pt>
    <dgm:pt modelId="{F29F261F-BBB2-4927-ADA1-FDCE4B565D87}" type="pres">
      <dgm:prSet presAssocID="{9920C9F4-9FF1-494A-979A-C04D6CB5BBCF}" presName="sp" presStyleCnt="0"/>
      <dgm:spPr/>
      <dgm:t>
        <a:bodyPr/>
        <a:lstStyle/>
        <a:p>
          <a:endParaRPr lang="ru-RU"/>
        </a:p>
      </dgm:t>
    </dgm:pt>
    <dgm:pt modelId="{12562243-F72D-43A7-8982-F651E19CFF56}" type="pres">
      <dgm:prSet presAssocID="{740FC880-CE74-4CE7-B558-F05EAACE6BE7}" presName="composite" presStyleCnt="0"/>
      <dgm:spPr/>
      <dgm:t>
        <a:bodyPr/>
        <a:lstStyle/>
        <a:p>
          <a:endParaRPr lang="ru-RU"/>
        </a:p>
      </dgm:t>
    </dgm:pt>
    <dgm:pt modelId="{E53E2819-3CD2-479C-AF9E-BC1A2EE2DC5F}" type="pres">
      <dgm:prSet presAssocID="{740FC880-CE74-4CE7-B558-F05EAACE6BE7}" presName="parentText" presStyleLbl="alignNode1" presStyleIdx="2" presStyleCnt="3">
        <dgm:presLayoutVars>
          <dgm:chMax val="1"/>
          <dgm:bulletEnabled val="1"/>
        </dgm:presLayoutVars>
      </dgm:prSet>
      <dgm:spPr/>
      <dgm:t>
        <a:bodyPr/>
        <a:lstStyle/>
        <a:p>
          <a:endParaRPr lang="ru-RU"/>
        </a:p>
      </dgm:t>
    </dgm:pt>
    <dgm:pt modelId="{BFCD583E-1546-438D-BCC7-92A6BBBE8742}" type="pres">
      <dgm:prSet presAssocID="{740FC880-CE74-4CE7-B558-F05EAACE6BE7}" presName="descendantText" presStyleLbl="alignAcc1" presStyleIdx="2" presStyleCnt="3">
        <dgm:presLayoutVars>
          <dgm:bulletEnabled val="1"/>
        </dgm:presLayoutVars>
      </dgm:prSet>
      <dgm:spPr/>
      <dgm:t>
        <a:bodyPr/>
        <a:lstStyle/>
        <a:p>
          <a:endParaRPr lang="ru-RU"/>
        </a:p>
      </dgm:t>
    </dgm:pt>
  </dgm:ptLst>
  <dgm:cxnLst>
    <dgm:cxn modelId="{080AF82C-D9CA-48D6-AFEA-296CBA4504FA}" srcId="{885D2DBE-DED4-4924-BFF7-714DC1DADEE7}" destId="{740FC880-CE74-4CE7-B558-F05EAACE6BE7}" srcOrd="2" destOrd="0" parTransId="{835ED8F6-BD8A-4F6E-B666-C22E049850EC}" sibTransId="{E306465E-B0B3-4422-952F-5B5375A61D3D}"/>
    <dgm:cxn modelId="{AA59177E-A4AE-4A05-A20E-8CF6CEE90D57}" srcId="{885D2DBE-DED4-4924-BFF7-714DC1DADEE7}" destId="{AC1281EB-171E-4DFC-A3FE-78319E8D1F34}" srcOrd="1" destOrd="0" parTransId="{A846CA8B-E54B-4EF2-96BE-123F9159CCF0}" sibTransId="{9920C9F4-9FF1-494A-979A-C04D6CB5BBCF}"/>
    <dgm:cxn modelId="{0118E90F-BC94-4032-830E-B163A597098C}" type="presOf" srcId="{CDB16FA1-356F-426B-B83C-F46F632CC896}" destId="{7FB85FFF-00B3-4B67-8321-8716CAAB9E22}" srcOrd="0" destOrd="0" presId="urn:microsoft.com/office/officeart/2005/8/layout/chevron2"/>
    <dgm:cxn modelId="{066C5E13-7336-488D-BE69-25614E364705}" type="presOf" srcId="{AC1281EB-171E-4DFC-A3FE-78319E8D1F34}" destId="{428E70C3-7E6B-40D1-A043-350733AD817D}" srcOrd="0" destOrd="0" presId="urn:microsoft.com/office/officeart/2005/8/layout/chevron2"/>
    <dgm:cxn modelId="{B8087988-35F4-4436-A6C3-1597A48D3B0A}" srcId="{740FC880-CE74-4CE7-B558-F05EAACE6BE7}" destId="{6C5DB615-6865-4CE3-9108-D52E122E3A2F}" srcOrd="0" destOrd="0" parTransId="{BAE82E5D-43A1-40AC-9BD8-39F013B37A74}" sibTransId="{B74B0F22-3128-4CB2-B858-5F8A7EBC4D8C}"/>
    <dgm:cxn modelId="{904C5294-2083-47D1-9462-8501ED2DD23A}" type="presOf" srcId="{2A744E86-1885-430B-9EEF-3531A7D84F51}" destId="{9565AEBC-CC9D-43E5-BDD5-4FA32DEF23B9}" srcOrd="0" destOrd="0" presId="urn:microsoft.com/office/officeart/2005/8/layout/chevron2"/>
    <dgm:cxn modelId="{45F04BBD-7D9A-401D-9340-48ECC4CA2F7F}" srcId="{70854E88-2CF4-4EEB-AA5A-28B5915A699C}" destId="{86ACD413-3E93-46C3-BF4F-1A3E252C6982}" srcOrd="1" destOrd="0" parTransId="{DE548A36-8F65-4902-920D-0B7CCB126925}" sibTransId="{71A156B6-6ED8-4A92-AB1F-92B8E10E0933}"/>
    <dgm:cxn modelId="{F8378710-BA5C-42FE-8D00-BC63463245AB}" srcId="{AC1281EB-171E-4DFC-A3FE-78319E8D1F34}" destId="{2A744E86-1885-430B-9EEF-3531A7D84F51}" srcOrd="0" destOrd="0" parTransId="{DB554287-2807-462F-A734-D50279801EDF}" sibTransId="{5C56FFAD-69CE-4DDD-85D4-E7FEFAF65949}"/>
    <dgm:cxn modelId="{87BCD4B4-EDE5-489A-8B87-6852CE2F079C}" srcId="{740FC880-CE74-4CE7-B558-F05EAACE6BE7}" destId="{F807F3E1-522D-4F57-9D5C-26AADDE317F2}" srcOrd="1" destOrd="0" parTransId="{89B76A98-CF6E-4258-8375-404F88C8F302}" sibTransId="{DDAF0C4D-47B7-4667-B091-0F1704BD7E27}"/>
    <dgm:cxn modelId="{AB43029A-D958-4F31-9D6B-0190823451C7}" srcId="{885D2DBE-DED4-4924-BFF7-714DC1DADEE7}" destId="{70854E88-2CF4-4EEB-AA5A-28B5915A699C}" srcOrd="0" destOrd="0" parTransId="{C4CE8BDA-C56E-494F-BD48-1BD74AB1487E}" sibTransId="{253FCE78-FD6D-4EEC-A0A1-4C3B966CC75A}"/>
    <dgm:cxn modelId="{5F5618C2-0D1B-4103-8D0B-76DD63435924}" type="presOf" srcId="{740FC880-CE74-4CE7-B558-F05EAACE6BE7}" destId="{E53E2819-3CD2-479C-AF9E-BC1A2EE2DC5F}" srcOrd="0" destOrd="0" presId="urn:microsoft.com/office/officeart/2005/8/layout/chevron2"/>
    <dgm:cxn modelId="{6CD578BC-FC0E-4005-A8D5-939707D0CADD}" type="presOf" srcId="{F807F3E1-522D-4F57-9D5C-26AADDE317F2}" destId="{BFCD583E-1546-438D-BCC7-92A6BBBE8742}" srcOrd="0" destOrd="1" presId="urn:microsoft.com/office/officeart/2005/8/layout/chevron2"/>
    <dgm:cxn modelId="{D22010ED-6791-44BD-B6FB-08435DE9AACD}" type="presOf" srcId="{A92DF921-EF98-4230-A1B3-9F25EC49190A}" destId="{9565AEBC-CC9D-43E5-BDD5-4FA32DEF23B9}" srcOrd="0" destOrd="1" presId="urn:microsoft.com/office/officeart/2005/8/layout/chevron2"/>
    <dgm:cxn modelId="{5163304E-66CC-45D1-80AD-30DD0C045204}" srcId="{70854E88-2CF4-4EEB-AA5A-28B5915A699C}" destId="{CDB16FA1-356F-426B-B83C-F46F632CC896}" srcOrd="0" destOrd="0" parTransId="{15521AF9-F015-44EC-98D3-399E08A5EE6D}" sibTransId="{E010D1A2-F1C0-4594-85FA-0444A29CCE43}"/>
    <dgm:cxn modelId="{569069DB-AF5B-4E4F-9C7A-0CA5FFBBC433}" type="presOf" srcId="{86ACD413-3E93-46C3-BF4F-1A3E252C6982}" destId="{7FB85FFF-00B3-4B67-8321-8716CAAB9E22}" srcOrd="0" destOrd="1" presId="urn:microsoft.com/office/officeart/2005/8/layout/chevron2"/>
    <dgm:cxn modelId="{CA2D3F21-29A9-43D9-996D-BAED7C4EBF10}" type="presOf" srcId="{70854E88-2CF4-4EEB-AA5A-28B5915A699C}" destId="{29787A85-B5F4-444F-9B53-899ABA671624}" srcOrd="0" destOrd="0" presId="urn:microsoft.com/office/officeart/2005/8/layout/chevron2"/>
    <dgm:cxn modelId="{4CA98CEF-4F3D-4043-9885-371C60FA64D2}" type="presOf" srcId="{6C5DB615-6865-4CE3-9108-D52E122E3A2F}" destId="{BFCD583E-1546-438D-BCC7-92A6BBBE8742}" srcOrd="0" destOrd="0" presId="urn:microsoft.com/office/officeart/2005/8/layout/chevron2"/>
    <dgm:cxn modelId="{27A24381-AEB6-426A-95DE-B86FF47184E3}" srcId="{AC1281EB-171E-4DFC-A3FE-78319E8D1F34}" destId="{A92DF921-EF98-4230-A1B3-9F25EC49190A}" srcOrd="1" destOrd="0" parTransId="{F7D6692E-AD96-4BDD-9CBE-D96E859594D0}" sibTransId="{168196E2-80E3-4E5C-8A30-EFFED7FE2F44}"/>
    <dgm:cxn modelId="{77E29D00-ACBE-4D6E-AA0E-488D510671BA}" type="presOf" srcId="{885D2DBE-DED4-4924-BFF7-714DC1DADEE7}" destId="{0A0D7368-5F2E-4DC3-A6DD-B78C7B55A091}" srcOrd="0" destOrd="0" presId="urn:microsoft.com/office/officeart/2005/8/layout/chevron2"/>
    <dgm:cxn modelId="{9FECC9B2-7B88-4188-8806-E2173036ADA6}" type="presParOf" srcId="{0A0D7368-5F2E-4DC3-A6DD-B78C7B55A091}" destId="{438F264C-FBF5-44F3-9D0E-F910E7C0AE85}" srcOrd="0" destOrd="0" presId="urn:microsoft.com/office/officeart/2005/8/layout/chevron2"/>
    <dgm:cxn modelId="{2512D81B-1368-4777-97F2-77C36AC732E9}" type="presParOf" srcId="{438F264C-FBF5-44F3-9D0E-F910E7C0AE85}" destId="{29787A85-B5F4-444F-9B53-899ABA671624}" srcOrd="0" destOrd="0" presId="urn:microsoft.com/office/officeart/2005/8/layout/chevron2"/>
    <dgm:cxn modelId="{F98EA35F-FF85-4740-99BB-DBFC653EF3DF}" type="presParOf" srcId="{438F264C-FBF5-44F3-9D0E-F910E7C0AE85}" destId="{7FB85FFF-00B3-4B67-8321-8716CAAB9E22}" srcOrd="1" destOrd="0" presId="urn:microsoft.com/office/officeart/2005/8/layout/chevron2"/>
    <dgm:cxn modelId="{D919C5BC-A693-4097-B40F-BBBBB04AF269}" type="presParOf" srcId="{0A0D7368-5F2E-4DC3-A6DD-B78C7B55A091}" destId="{9E6D804A-E7B2-4EDE-A63D-1845D2141439}" srcOrd="1" destOrd="0" presId="urn:microsoft.com/office/officeart/2005/8/layout/chevron2"/>
    <dgm:cxn modelId="{AC152261-EE32-4FFD-9C04-BEE102AED657}" type="presParOf" srcId="{0A0D7368-5F2E-4DC3-A6DD-B78C7B55A091}" destId="{52A8FBC8-1002-47EE-87D4-945F1A7F3279}" srcOrd="2" destOrd="0" presId="urn:microsoft.com/office/officeart/2005/8/layout/chevron2"/>
    <dgm:cxn modelId="{9A15B652-1468-4A81-97FD-DA1B17057706}" type="presParOf" srcId="{52A8FBC8-1002-47EE-87D4-945F1A7F3279}" destId="{428E70C3-7E6B-40D1-A043-350733AD817D}" srcOrd="0" destOrd="0" presId="urn:microsoft.com/office/officeart/2005/8/layout/chevron2"/>
    <dgm:cxn modelId="{919075D8-3F65-4089-8EBF-8B80464FD132}" type="presParOf" srcId="{52A8FBC8-1002-47EE-87D4-945F1A7F3279}" destId="{9565AEBC-CC9D-43E5-BDD5-4FA32DEF23B9}" srcOrd="1" destOrd="0" presId="urn:microsoft.com/office/officeart/2005/8/layout/chevron2"/>
    <dgm:cxn modelId="{779E03CD-1D7F-4F45-8192-55CC068F886C}" type="presParOf" srcId="{0A0D7368-5F2E-4DC3-A6DD-B78C7B55A091}" destId="{F29F261F-BBB2-4927-ADA1-FDCE4B565D87}" srcOrd="3" destOrd="0" presId="urn:microsoft.com/office/officeart/2005/8/layout/chevron2"/>
    <dgm:cxn modelId="{C643781E-4873-40E9-A04C-FC3A96AB20C5}" type="presParOf" srcId="{0A0D7368-5F2E-4DC3-A6DD-B78C7B55A091}" destId="{12562243-F72D-43A7-8982-F651E19CFF56}" srcOrd="4" destOrd="0" presId="urn:microsoft.com/office/officeart/2005/8/layout/chevron2"/>
    <dgm:cxn modelId="{270E4371-4794-4081-894C-02B3221896C3}" type="presParOf" srcId="{12562243-F72D-43A7-8982-F651E19CFF56}" destId="{E53E2819-3CD2-479C-AF9E-BC1A2EE2DC5F}" srcOrd="0" destOrd="0" presId="urn:microsoft.com/office/officeart/2005/8/layout/chevron2"/>
    <dgm:cxn modelId="{57AF9E9F-C7BC-4A83-8E67-6F04B2F3DE23}" type="presParOf" srcId="{12562243-F72D-43A7-8982-F651E19CFF56}" destId="{BFCD583E-1546-438D-BCC7-92A6BBBE874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3506F8-0EBF-4B46-88D6-BFA66308492C}"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ru-RU"/>
        </a:p>
      </dgm:t>
    </dgm:pt>
    <dgm:pt modelId="{FD2BD13A-3F5A-4133-9DCA-E4F8C380B685}">
      <dgm:prSet phldrT="[Текст]" custT="1"/>
      <dgm:spPr/>
      <dgm:t>
        <a:bodyPr/>
        <a:lstStyle/>
        <a:p>
          <a:r>
            <a:rPr lang="ru-RU" sz="1600" b="0" i="1" dirty="0" smtClean="0">
              <a:latin typeface="Times New Roman" pitchFamily="18" charset="0"/>
              <a:cs typeface="Times New Roman" pitchFamily="18" charset="0"/>
            </a:rPr>
            <a:t>Патологиялық мастану жедел қысқа уақыттық ағымда өтетін психикалық бұзылыстар тобына жатады. Бұл алкогольды қабылдау нәтижесінде пайда болатын өзіне тән симптоматикамен өтетін психотикалық күй. Патологиялық мастануға қарауытқан бұзылыс түріндегі сананың күтпеген жерден пайда болатын өзгерістері тән, бұл қарапайым мастану кезіндегі есеңгіреу жағдайынан сапасы бойынша өзгеше болады. Қарапайым алкогольдік мастануды патологиялықтан айыратын белгі сана бұзылысының сипатын анықтау болып табылады.</a:t>
          </a:r>
        </a:p>
        <a:p>
          <a:r>
            <a:rPr lang="ru-RU" sz="1600" b="0" i="1" dirty="0" smtClean="0">
              <a:latin typeface="Times New Roman" pitchFamily="18" charset="0"/>
              <a:cs typeface="Times New Roman" pitchFamily="18" charset="0"/>
            </a:rPr>
            <a:t>Патологиялық мастану алкогольдің тек аз мөлшерін ғана емес (ертеректе осылай саналған), сонымен қатар едеуір дозаларын қабылдағаннан кейін де пайда болады.</a:t>
          </a:r>
          <a:endParaRPr lang="ru-RU" sz="1600" b="0" i="1" dirty="0">
            <a:latin typeface="Times New Roman" pitchFamily="18" charset="0"/>
            <a:cs typeface="Times New Roman" pitchFamily="18" charset="0"/>
          </a:endParaRPr>
        </a:p>
      </dgm:t>
    </dgm:pt>
    <dgm:pt modelId="{A5E40AE0-8C17-4574-9377-25C1161F30BF}" type="parTrans" cxnId="{810D90F3-EA2F-4320-AFDE-FEDA2A4340FE}">
      <dgm:prSet/>
      <dgm:spPr/>
      <dgm:t>
        <a:bodyPr/>
        <a:lstStyle/>
        <a:p>
          <a:endParaRPr lang="ru-RU"/>
        </a:p>
      </dgm:t>
    </dgm:pt>
    <dgm:pt modelId="{96866D0C-D0A6-4310-9195-296EFCE96559}" type="sibTrans" cxnId="{810D90F3-EA2F-4320-AFDE-FEDA2A4340FE}">
      <dgm:prSet/>
      <dgm:spPr/>
      <dgm:t>
        <a:bodyPr/>
        <a:lstStyle/>
        <a:p>
          <a:endParaRPr lang="ru-RU"/>
        </a:p>
      </dgm:t>
    </dgm:pt>
    <dgm:pt modelId="{E7580ED2-6B4A-4336-8A2A-5E3258669AAF}">
      <dgm:prSet phldrT="[Текст]" custT="1"/>
      <dgm:spPr/>
      <dgm:t>
        <a:bodyPr/>
        <a:lstStyle/>
        <a:p>
          <a:r>
            <a:rPr lang="ru-RU" sz="1600" b="1" i="0" dirty="0" smtClean="0">
              <a:latin typeface="Times New Roman" pitchFamily="18" charset="0"/>
              <a:cs typeface="Times New Roman" pitchFamily="18" charset="0"/>
            </a:rPr>
            <a:t>Патологиялық мастану</a:t>
          </a:r>
          <a:endParaRPr lang="ru-RU" sz="1600" dirty="0">
            <a:latin typeface="Times New Roman" pitchFamily="18" charset="0"/>
            <a:cs typeface="Times New Roman" pitchFamily="18" charset="0"/>
          </a:endParaRPr>
        </a:p>
      </dgm:t>
    </dgm:pt>
    <dgm:pt modelId="{DB52A964-D7DD-40DB-BD57-6A7A653B7AE2}" type="parTrans" cxnId="{D80E39F2-5551-44A1-9D49-B341066EBB14}">
      <dgm:prSet/>
      <dgm:spPr/>
      <dgm:t>
        <a:bodyPr/>
        <a:lstStyle/>
        <a:p>
          <a:endParaRPr lang="ru-RU"/>
        </a:p>
      </dgm:t>
    </dgm:pt>
    <dgm:pt modelId="{5F979AEE-610F-479B-A049-02F9A7B8130B}" type="sibTrans" cxnId="{D80E39F2-5551-44A1-9D49-B341066EBB14}">
      <dgm:prSet/>
      <dgm:spPr/>
      <dgm:t>
        <a:bodyPr/>
        <a:lstStyle/>
        <a:p>
          <a:endParaRPr lang="ru-RU"/>
        </a:p>
      </dgm:t>
    </dgm:pt>
    <dgm:pt modelId="{2841A453-2E08-4244-A0DC-ACF3942A80ED}">
      <dgm:prSet phldrT="[Текст]" custT="1"/>
      <dgm:spPr/>
      <dgm:t>
        <a:bodyPr/>
        <a:lstStyle/>
        <a:p>
          <a:r>
            <a:rPr lang="ru-RU" sz="1600" b="0" i="0" dirty="0" smtClean="0">
              <a:latin typeface="Times New Roman" pitchFamily="18" charset="0"/>
              <a:cs typeface="Times New Roman" pitchFamily="18" charset="0"/>
            </a:rPr>
            <a:t>Алкоголь әсерінің нәтижесі қабылданған спиртті ішімдіктің дозасына ғана емес, оның күштілігіне де байланысты. Арақ тәрізді күшті ішімдіктер әсер еткенде, алкоголь 1 сағат ішінде қанда максимальді концентрациясына жетеді. Бұл кезде мастану тез дамиды және айқын көрініс береді.Мастану кезінде соматикалық, неврологиялық және психикалық бұзылыстар қатары бақыланады., олардың көріністері мастану дәрежесіне байланысты.</a:t>
          </a:r>
          <a:endParaRPr lang="ru-RU" sz="1600" dirty="0">
            <a:latin typeface="Times New Roman" pitchFamily="18" charset="0"/>
            <a:cs typeface="Times New Roman" pitchFamily="18" charset="0"/>
          </a:endParaRPr>
        </a:p>
      </dgm:t>
    </dgm:pt>
    <dgm:pt modelId="{BB220324-26E8-4AA0-A7AD-65232C0E69B1}" type="parTrans" cxnId="{270B2D0D-8543-4EFE-A746-6BB82849357B}">
      <dgm:prSet/>
      <dgm:spPr/>
      <dgm:t>
        <a:bodyPr/>
        <a:lstStyle/>
        <a:p>
          <a:endParaRPr lang="ru-RU"/>
        </a:p>
      </dgm:t>
    </dgm:pt>
    <dgm:pt modelId="{D08CC204-13AD-4D16-9E98-F27C74CCCD52}" type="sibTrans" cxnId="{270B2D0D-8543-4EFE-A746-6BB82849357B}">
      <dgm:prSet/>
      <dgm:spPr/>
      <dgm:t>
        <a:bodyPr/>
        <a:lstStyle/>
        <a:p>
          <a:endParaRPr lang="ru-RU"/>
        </a:p>
      </dgm:t>
    </dgm:pt>
    <dgm:pt modelId="{0A08E22E-B36D-4234-B0AE-F7C52C99958E}">
      <dgm:prSet phldrT="[Текст]" custT="1"/>
      <dgm:spPr/>
      <dgm:t>
        <a:bodyPr/>
        <a:lstStyle/>
        <a:p>
          <a:r>
            <a:rPr lang="ru-RU" sz="1600" b="1" i="1" dirty="0" smtClean="0">
              <a:latin typeface="Times New Roman" pitchFamily="18" charset="0"/>
              <a:cs typeface="Times New Roman" pitchFamily="18" charset="0"/>
            </a:rPr>
            <a:t>Мастандырушы әсер</a:t>
          </a:r>
          <a:endParaRPr lang="ru-RU" sz="1600" b="1" dirty="0">
            <a:latin typeface="Times New Roman" pitchFamily="18" charset="0"/>
            <a:cs typeface="Times New Roman" pitchFamily="18" charset="0"/>
          </a:endParaRPr>
        </a:p>
      </dgm:t>
    </dgm:pt>
    <dgm:pt modelId="{D742356D-5901-41D0-A6CB-D6DDACBC04C8}" type="parTrans" cxnId="{EBDB0ECF-A3FC-4005-BC76-41A017FB0B02}">
      <dgm:prSet/>
      <dgm:spPr/>
      <dgm:t>
        <a:bodyPr/>
        <a:lstStyle/>
        <a:p>
          <a:endParaRPr lang="ru-RU"/>
        </a:p>
      </dgm:t>
    </dgm:pt>
    <dgm:pt modelId="{25276F95-F847-430D-BD06-60345D9C4D23}" type="sibTrans" cxnId="{EBDB0ECF-A3FC-4005-BC76-41A017FB0B02}">
      <dgm:prSet/>
      <dgm:spPr/>
      <dgm:t>
        <a:bodyPr/>
        <a:lstStyle/>
        <a:p>
          <a:endParaRPr lang="ru-RU"/>
        </a:p>
      </dgm:t>
    </dgm:pt>
    <dgm:pt modelId="{DAD7A391-CA3C-4E6E-BF12-FD5A26607740}" type="pres">
      <dgm:prSet presAssocID="{8A3506F8-0EBF-4B46-88D6-BFA66308492C}" presName="Name0" presStyleCnt="0">
        <dgm:presLayoutVars>
          <dgm:dir/>
          <dgm:resizeHandles val="exact"/>
        </dgm:presLayoutVars>
      </dgm:prSet>
      <dgm:spPr/>
      <dgm:t>
        <a:bodyPr/>
        <a:lstStyle/>
        <a:p>
          <a:endParaRPr lang="ru-RU"/>
        </a:p>
      </dgm:t>
    </dgm:pt>
    <dgm:pt modelId="{97FDEC77-743D-40A9-898E-8E01F26E5932}" type="pres">
      <dgm:prSet presAssocID="{FD2BD13A-3F5A-4133-9DCA-E4F8C380B685}" presName="node" presStyleLbl="node1" presStyleIdx="0" presStyleCnt="2">
        <dgm:presLayoutVars>
          <dgm:bulletEnabled val="1"/>
        </dgm:presLayoutVars>
      </dgm:prSet>
      <dgm:spPr/>
      <dgm:t>
        <a:bodyPr/>
        <a:lstStyle/>
        <a:p>
          <a:endParaRPr lang="ru-RU"/>
        </a:p>
      </dgm:t>
    </dgm:pt>
    <dgm:pt modelId="{F4CA243E-511A-45B7-A396-9580E5F38D23}" type="pres">
      <dgm:prSet presAssocID="{96866D0C-D0A6-4310-9195-296EFCE96559}" presName="sibTrans" presStyleCnt="0"/>
      <dgm:spPr/>
      <dgm:t>
        <a:bodyPr/>
        <a:lstStyle/>
        <a:p>
          <a:endParaRPr lang="ru-RU"/>
        </a:p>
      </dgm:t>
    </dgm:pt>
    <dgm:pt modelId="{0256827F-D349-4337-A213-A5D6A0715D61}" type="pres">
      <dgm:prSet presAssocID="{2841A453-2E08-4244-A0DC-ACF3942A80ED}" presName="node" presStyleLbl="node1" presStyleIdx="1" presStyleCnt="2">
        <dgm:presLayoutVars>
          <dgm:bulletEnabled val="1"/>
        </dgm:presLayoutVars>
      </dgm:prSet>
      <dgm:spPr/>
      <dgm:t>
        <a:bodyPr/>
        <a:lstStyle/>
        <a:p>
          <a:endParaRPr lang="ru-RU"/>
        </a:p>
      </dgm:t>
    </dgm:pt>
  </dgm:ptLst>
  <dgm:cxnLst>
    <dgm:cxn modelId="{D80E39F2-5551-44A1-9D49-B341066EBB14}" srcId="{FD2BD13A-3F5A-4133-9DCA-E4F8C380B685}" destId="{E7580ED2-6B4A-4336-8A2A-5E3258669AAF}" srcOrd="0" destOrd="0" parTransId="{DB52A964-D7DD-40DB-BD57-6A7A653B7AE2}" sibTransId="{5F979AEE-610F-479B-A049-02F9A7B8130B}"/>
    <dgm:cxn modelId="{2646A977-8542-4C68-A4EF-BEA28A5BF2FE}" type="presOf" srcId="{FD2BD13A-3F5A-4133-9DCA-E4F8C380B685}" destId="{97FDEC77-743D-40A9-898E-8E01F26E5932}" srcOrd="0" destOrd="0" presId="urn:microsoft.com/office/officeart/2005/8/layout/hList6"/>
    <dgm:cxn modelId="{DA13E787-98F0-4D6F-ACEE-56F07A8890BF}" type="presOf" srcId="{8A3506F8-0EBF-4B46-88D6-BFA66308492C}" destId="{DAD7A391-CA3C-4E6E-BF12-FD5A26607740}" srcOrd="0" destOrd="0" presId="urn:microsoft.com/office/officeart/2005/8/layout/hList6"/>
    <dgm:cxn modelId="{EBDB0ECF-A3FC-4005-BC76-41A017FB0B02}" srcId="{2841A453-2E08-4244-A0DC-ACF3942A80ED}" destId="{0A08E22E-B36D-4234-B0AE-F7C52C99958E}" srcOrd="0" destOrd="0" parTransId="{D742356D-5901-41D0-A6CB-D6DDACBC04C8}" sibTransId="{25276F95-F847-430D-BD06-60345D9C4D23}"/>
    <dgm:cxn modelId="{270B2D0D-8543-4EFE-A746-6BB82849357B}" srcId="{8A3506F8-0EBF-4B46-88D6-BFA66308492C}" destId="{2841A453-2E08-4244-A0DC-ACF3942A80ED}" srcOrd="1" destOrd="0" parTransId="{BB220324-26E8-4AA0-A7AD-65232C0E69B1}" sibTransId="{D08CC204-13AD-4D16-9E98-F27C74CCCD52}"/>
    <dgm:cxn modelId="{F697E5E8-79C0-458C-AA60-3509E1347D73}" type="presOf" srcId="{0A08E22E-B36D-4234-B0AE-F7C52C99958E}" destId="{0256827F-D349-4337-A213-A5D6A0715D61}" srcOrd="0" destOrd="1" presId="urn:microsoft.com/office/officeart/2005/8/layout/hList6"/>
    <dgm:cxn modelId="{810D90F3-EA2F-4320-AFDE-FEDA2A4340FE}" srcId="{8A3506F8-0EBF-4B46-88D6-BFA66308492C}" destId="{FD2BD13A-3F5A-4133-9DCA-E4F8C380B685}" srcOrd="0" destOrd="0" parTransId="{A5E40AE0-8C17-4574-9377-25C1161F30BF}" sibTransId="{96866D0C-D0A6-4310-9195-296EFCE96559}"/>
    <dgm:cxn modelId="{32FACBCE-A0D8-4C0D-856C-6D6138F4036E}" type="presOf" srcId="{E7580ED2-6B4A-4336-8A2A-5E3258669AAF}" destId="{97FDEC77-743D-40A9-898E-8E01F26E5932}" srcOrd="0" destOrd="1" presId="urn:microsoft.com/office/officeart/2005/8/layout/hList6"/>
    <dgm:cxn modelId="{816C7D72-CB4E-4348-B6D5-2272953D69A4}" type="presOf" srcId="{2841A453-2E08-4244-A0DC-ACF3942A80ED}" destId="{0256827F-D349-4337-A213-A5D6A0715D61}" srcOrd="0" destOrd="0" presId="urn:microsoft.com/office/officeart/2005/8/layout/hList6"/>
    <dgm:cxn modelId="{02236961-C872-48F6-9764-664F77C2F6B4}" type="presParOf" srcId="{DAD7A391-CA3C-4E6E-BF12-FD5A26607740}" destId="{97FDEC77-743D-40A9-898E-8E01F26E5932}" srcOrd="0" destOrd="0" presId="urn:microsoft.com/office/officeart/2005/8/layout/hList6"/>
    <dgm:cxn modelId="{41992589-A13D-43BC-BBDC-BD1DE5F4253E}" type="presParOf" srcId="{DAD7A391-CA3C-4E6E-BF12-FD5A26607740}" destId="{F4CA243E-511A-45B7-A396-9580E5F38D23}" srcOrd="1" destOrd="0" presId="urn:microsoft.com/office/officeart/2005/8/layout/hList6"/>
    <dgm:cxn modelId="{5376BD8D-3B74-49B1-929F-3D6BB4732892}" type="presParOf" srcId="{DAD7A391-CA3C-4E6E-BF12-FD5A26607740}" destId="{0256827F-D349-4337-A213-A5D6A0715D61}"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0587DE-6A76-4043-939C-001BCF28067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F07A274A-4052-4C7C-BDE7-980924422156}">
      <dgm:prSet phldrT="[Текст]">
        <dgm:style>
          <a:lnRef idx="2">
            <a:schemeClr val="accent3"/>
          </a:lnRef>
          <a:fillRef idx="1">
            <a:schemeClr val="lt1"/>
          </a:fillRef>
          <a:effectRef idx="0">
            <a:schemeClr val="accent3"/>
          </a:effectRef>
          <a:fontRef idx="minor">
            <a:schemeClr val="dk1"/>
          </a:fontRef>
        </dgm:style>
      </dgm:prSet>
      <dgm:spPr/>
      <dgm:t>
        <a:bodyPr/>
        <a:lstStyle/>
        <a:p>
          <a:r>
            <a:rPr lang="kk-KZ" dirty="0" smtClean="0"/>
            <a:t>Жеңіл </a:t>
          </a:r>
          <a:endParaRPr lang="ru-RU" dirty="0"/>
        </a:p>
      </dgm:t>
    </dgm:pt>
    <dgm:pt modelId="{6C7264EA-FC37-48EA-92C8-934F5C67AFF1}" type="parTrans" cxnId="{6ACD9C96-CC94-47D8-B540-2BE4564E2C66}">
      <dgm:prSet/>
      <dgm:spPr/>
      <dgm:t>
        <a:bodyPr/>
        <a:lstStyle/>
        <a:p>
          <a:endParaRPr lang="ru-RU"/>
        </a:p>
      </dgm:t>
    </dgm:pt>
    <dgm:pt modelId="{25EDB8C3-549D-4512-8B4F-D20E9650968D}" type="sibTrans" cxnId="{6ACD9C96-CC94-47D8-B540-2BE4564E2C66}">
      <dgm:prSet/>
      <dgm:spPr/>
      <dgm:t>
        <a:bodyPr/>
        <a:lstStyle/>
        <a:p>
          <a:endParaRPr lang="ru-RU" dirty="0"/>
        </a:p>
      </dgm:t>
    </dgm:pt>
    <dgm:pt modelId="{E31A3BE4-CCAE-4C40-972D-5F4173146920}">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Қабылдау табалдырығы төмендейді. Интеллектуальді үрдістер бұзылады: зейін бұзылады, реакциялар баяулаған, ойлау логикасы төмендейді, ұқсас ассоциациялар бақыланады.</a:t>
          </a:r>
          <a:endParaRPr lang="ru-RU" sz="1600" dirty="0">
            <a:latin typeface="Times New Roman" pitchFamily="18" charset="0"/>
            <a:cs typeface="Times New Roman" pitchFamily="18" charset="0"/>
          </a:endParaRPr>
        </a:p>
      </dgm:t>
    </dgm:pt>
    <dgm:pt modelId="{9249854B-027B-4A1E-A127-76BD56AA182D}" type="parTrans" cxnId="{E5F80B5C-2CFB-4B54-BEAF-160EE15EF8DF}">
      <dgm:prSet/>
      <dgm:spPr/>
      <dgm:t>
        <a:bodyPr/>
        <a:lstStyle/>
        <a:p>
          <a:endParaRPr lang="ru-RU"/>
        </a:p>
      </dgm:t>
    </dgm:pt>
    <dgm:pt modelId="{6A03DBBC-D1FF-4C15-A3AB-EED0FBC09AE4}" type="sibTrans" cxnId="{E5F80B5C-2CFB-4B54-BEAF-160EE15EF8DF}">
      <dgm:prSet/>
      <dgm:spPr/>
      <dgm:t>
        <a:bodyPr/>
        <a:lstStyle/>
        <a:p>
          <a:endParaRPr lang="ru-RU"/>
        </a:p>
      </dgm:t>
    </dgm:pt>
    <dgm:pt modelId="{545969FD-CFDC-45E5-ACAE-A9E9644A2B15}">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Қоршаған ортаны қабылдау қиындаған, критика төмендеген. Көңіл-күй тұрақсыз, жиі көтеріңкі, бірақ кейде ашушаңдық, тітіркенгіштік көрініс беруі мүмкін. Қимыл координациясы бұзылған, сөйлеудің жеңіл бұзылыстары бақыланады.</a:t>
          </a:r>
          <a:endParaRPr lang="ru-RU" sz="1600" dirty="0">
            <a:latin typeface="Times New Roman" pitchFamily="18" charset="0"/>
            <a:cs typeface="Times New Roman" pitchFamily="18" charset="0"/>
          </a:endParaRPr>
        </a:p>
      </dgm:t>
    </dgm:pt>
    <dgm:pt modelId="{2A15BCEC-3A02-49F9-A877-A88092702B3B}" type="parTrans" cxnId="{8476ECA4-90C1-4953-B0D3-46F4BA12386E}">
      <dgm:prSet/>
      <dgm:spPr/>
      <dgm:t>
        <a:bodyPr/>
        <a:lstStyle/>
        <a:p>
          <a:endParaRPr lang="ru-RU"/>
        </a:p>
      </dgm:t>
    </dgm:pt>
    <dgm:pt modelId="{2C163056-0658-4F40-ABFE-1927D21C65FC}" type="sibTrans" cxnId="{8476ECA4-90C1-4953-B0D3-46F4BA12386E}">
      <dgm:prSet/>
      <dgm:spPr/>
      <dgm:t>
        <a:bodyPr/>
        <a:lstStyle/>
        <a:p>
          <a:endParaRPr lang="ru-RU"/>
        </a:p>
      </dgm:t>
    </dgm:pt>
    <dgm:pt modelId="{F24E5AEB-DEFD-48A3-9346-5A3BEDE28DD8}">
      <dgm:prSet phldrT="[Текст]">
        <dgm:style>
          <a:lnRef idx="2">
            <a:schemeClr val="accent3"/>
          </a:lnRef>
          <a:fillRef idx="1">
            <a:schemeClr val="lt1"/>
          </a:fillRef>
          <a:effectRef idx="0">
            <a:schemeClr val="accent3"/>
          </a:effectRef>
          <a:fontRef idx="minor">
            <a:schemeClr val="dk1"/>
          </a:fontRef>
        </dgm:style>
      </dgm:prSet>
      <dgm:spPr/>
      <dgm:t>
        <a:bodyPr/>
        <a:lstStyle/>
        <a:p>
          <a:r>
            <a:rPr lang="kk-KZ" dirty="0" smtClean="0"/>
            <a:t>Орташа </a:t>
          </a:r>
          <a:endParaRPr lang="ru-RU" dirty="0"/>
        </a:p>
      </dgm:t>
    </dgm:pt>
    <dgm:pt modelId="{519F704D-59C8-4E77-ACF1-E0E56813202C}" type="parTrans" cxnId="{2C5B667B-035C-456E-AEF7-A0917B17ED41}">
      <dgm:prSet/>
      <dgm:spPr/>
      <dgm:t>
        <a:bodyPr/>
        <a:lstStyle/>
        <a:p>
          <a:endParaRPr lang="ru-RU"/>
        </a:p>
      </dgm:t>
    </dgm:pt>
    <dgm:pt modelId="{63BCFD63-A778-494E-87F8-64A7A8B9F022}" type="sibTrans" cxnId="{2C5B667B-035C-456E-AEF7-A0917B17ED41}">
      <dgm:prSet/>
      <dgm:spPr/>
      <dgm:t>
        <a:bodyPr/>
        <a:lstStyle/>
        <a:p>
          <a:endParaRPr lang="ru-RU" dirty="0"/>
        </a:p>
      </dgm:t>
    </dgm:pt>
    <dgm:pt modelId="{2A3A9FF9-F0D8-4955-A947-69A775E0409E}">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зейін күрт бұзылады, ол елітпелі болып келеді. Қабылдау нақтылығы және дифференциациясы жоғалады. Интеллектуалдық үрдістер баяу, персеверациялар пайда болады, ойлау кездейсоқ ассоциациялармен көрінеді.</a:t>
          </a:r>
          <a:endParaRPr lang="ru-RU" sz="1600" dirty="0">
            <a:latin typeface="Times New Roman" pitchFamily="18" charset="0"/>
            <a:cs typeface="Times New Roman" pitchFamily="18" charset="0"/>
          </a:endParaRPr>
        </a:p>
      </dgm:t>
    </dgm:pt>
    <dgm:pt modelId="{BE70EEEB-DE96-4D62-B3E3-B9CD7A5D1699}" type="parTrans" cxnId="{ED6E5AA6-B7A4-408B-9FF2-23ED4BE791CD}">
      <dgm:prSet/>
      <dgm:spPr/>
      <dgm:t>
        <a:bodyPr/>
        <a:lstStyle/>
        <a:p>
          <a:endParaRPr lang="ru-RU"/>
        </a:p>
      </dgm:t>
    </dgm:pt>
    <dgm:pt modelId="{A51E1742-B870-4BD9-BDE5-6FFB5D5E0190}" type="sibTrans" cxnId="{ED6E5AA6-B7A4-408B-9FF2-23ED4BE791CD}">
      <dgm:prSet/>
      <dgm:spPr/>
      <dgm:t>
        <a:bodyPr/>
        <a:lstStyle/>
        <a:p>
          <a:endParaRPr lang="ru-RU"/>
        </a:p>
      </dgm:t>
    </dgm:pt>
    <dgm:pt modelId="{A1494FA2-0D9C-4D82-9BC0-480BC4B4E35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адамдар жиі ызалы, агрессивті болады, төбелестерге және ұрыс-керіске әкеледі. Қимыл координациясы едәуір бұзылған, жүрісі тәлтіректеген, </a:t>
          </a:r>
          <a:endParaRPr lang="ru-RU" sz="1600" dirty="0">
            <a:latin typeface="Times New Roman" pitchFamily="18" charset="0"/>
            <a:cs typeface="Times New Roman" pitchFamily="18" charset="0"/>
          </a:endParaRPr>
        </a:p>
      </dgm:t>
    </dgm:pt>
    <dgm:pt modelId="{3C4EDD85-3896-4F3C-A31B-E40A425F556B}" type="parTrans" cxnId="{03601247-782C-458F-998E-503084C10829}">
      <dgm:prSet/>
      <dgm:spPr/>
      <dgm:t>
        <a:bodyPr/>
        <a:lstStyle/>
        <a:p>
          <a:endParaRPr lang="ru-RU"/>
        </a:p>
      </dgm:t>
    </dgm:pt>
    <dgm:pt modelId="{85EA2971-1C4D-4CDE-91C9-0721FB2471BC}" type="sibTrans" cxnId="{03601247-782C-458F-998E-503084C10829}">
      <dgm:prSet/>
      <dgm:spPr/>
      <dgm:t>
        <a:bodyPr/>
        <a:lstStyle/>
        <a:p>
          <a:endParaRPr lang="ru-RU"/>
        </a:p>
      </dgm:t>
    </dgm:pt>
    <dgm:pt modelId="{F714F6DD-0E47-4FCC-930D-D3820709A0C0}">
      <dgm:prSet phldrT="[Текст]">
        <dgm:style>
          <a:lnRef idx="2">
            <a:schemeClr val="accent3"/>
          </a:lnRef>
          <a:fillRef idx="1">
            <a:schemeClr val="lt1"/>
          </a:fillRef>
          <a:effectRef idx="0">
            <a:schemeClr val="accent3"/>
          </a:effectRef>
          <a:fontRef idx="minor">
            <a:schemeClr val="dk1"/>
          </a:fontRef>
        </dgm:style>
      </dgm:prSet>
      <dgm:spPr/>
      <dgm:t>
        <a:bodyPr/>
        <a:lstStyle/>
        <a:p>
          <a:r>
            <a:rPr lang="kk-KZ" dirty="0" smtClean="0"/>
            <a:t>Ауыр </a:t>
          </a:r>
          <a:endParaRPr lang="ru-RU" dirty="0"/>
        </a:p>
      </dgm:t>
    </dgm:pt>
    <dgm:pt modelId="{8C3ED977-4114-472A-855C-D51A87D8D145}" type="parTrans" cxnId="{C4919DCC-D763-4EAF-B17A-3C6470A70757}">
      <dgm:prSet/>
      <dgm:spPr/>
      <dgm:t>
        <a:bodyPr/>
        <a:lstStyle/>
        <a:p>
          <a:endParaRPr lang="ru-RU"/>
        </a:p>
      </dgm:t>
    </dgm:pt>
    <dgm:pt modelId="{F376508E-A647-460A-92BD-09D23833F7F8}" type="sibTrans" cxnId="{C4919DCC-D763-4EAF-B17A-3C6470A70757}">
      <dgm:prSet/>
      <dgm:spPr/>
      <dgm:t>
        <a:bodyPr/>
        <a:lstStyle/>
        <a:p>
          <a:endParaRPr lang="ru-RU"/>
        </a:p>
      </dgm:t>
    </dgm:pt>
    <dgm:pt modelId="{76902BA7-13EE-4608-833C-E5B7AAC93C2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клиникасы үдемелі есеңгіреумен көрінеді. Артынан терең ұйқыға кетеді: мас адам қолайсыз қалыпта және кез-келген жерде ұйықтап қалады, еріксіз зәр бөлінуі, дефекация, кейде бұлшық ет тырысулары болуы мүмкін. </a:t>
          </a:r>
          <a:endParaRPr lang="ru-RU" sz="1600" dirty="0">
            <a:latin typeface="Times New Roman" pitchFamily="18" charset="0"/>
            <a:cs typeface="Times New Roman" pitchFamily="18" charset="0"/>
          </a:endParaRPr>
        </a:p>
      </dgm:t>
    </dgm:pt>
    <dgm:pt modelId="{DFA64267-0E3B-4AA8-81CB-219248625BA2}" type="parTrans" cxnId="{0CDEBA15-EBF0-4158-A0CB-6966688DA7B4}">
      <dgm:prSet/>
      <dgm:spPr/>
      <dgm:t>
        <a:bodyPr/>
        <a:lstStyle/>
        <a:p>
          <a:endParaRPr lang="ru-RU"/>
        </a:p>
      </dgm:t>
    </dgm:pt>
    <dgm:pt modelId="{E127056D-D052-47D0-8599-809FDF3DBDB3}" type="sibTrans" cxnId="{0CDEBA15-EBF0-4158-A0CB-6966688DA7B4}">
      <dgm:prSet/>
      <dgm:spPr/>
      <dgm:t>
        <a:bodyPr/>
        <a:lstStyle/>
        <a:p>
          <a:endParaRPr lang="ru-RU"/>
        </a:p>
      </dgm:t>
    </dgm:pt>
    <dgm:pt modelId="{9B1F3706-314D-4D68-9813-D5440DF9F7E2}">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5‰-дан жоғары болады. </a:t>
          </a:r>
          <a:endParaRPr lang="ru-RU" sz="1600" dirty="0">
            <a:latin typeface="Times New Roman" pitchFamily="18" charset="0"/>
            <a:cs typeface="Times New Roman" pitchFamily="18" charset="0"/>
          </a:endParaRPr>
        </a:p>
      </dgm:t>
    </dgm:pt>
    <dgm:pt modelId="{5924AD60-89E6-4100-8B90-8085938B9AD5}" type="parTrans" cxnId="{09CB114A-43E5-47E7-B05F-D72FC4A3FB06}">
      <dgm:prSet/>
      <dgm:spPr/>
      <dgm:t>
        <a:bodyPr/>
        <a:lstStyle/>
        <a:p>
          <a:endParaRPr lang="ru-RU"/>
        </a:p>
      </dgm:t>
    </dgm:pt>
    <dgm:pt modelId="{6904C02A-5740-417D-9820-FFC2BDD8A2B3}" type="sibTrans" cxnId="{09CB114A-43E5-47E7-B05F-D72FC4A3FB06}">
      <dgm:prSet/>
      <dgm:spPr/>
      <dgm:t>
        <a:bodyPr/>
        <a:lstStyle/>
        <a:p>
          <a:endParaRPr lang="ru-RU"/>
        </a:p>
      </dgm:t>
    </dgm:pt>
    <dgm:pt modelId="{59C9B2E0-47C6-4766-BA14-8DB1CE76A1AA}" type="pres">
      <dgm:prSet presAssocID="{8B0587DE-6A76-4043-939C-001BCF280670}" presName="Name0" presStyleCnt="0">
        <dgm:presLayoutVars>
          <dgm:dir/>
          <dgm:animLvl val="lvl"/>
          <dgm:resizeHandles val="exact"/>
        </dgm:presLayoutVars>
      </dgm:prSet>
      <dgm:spPr/>
      <dgm:t>
        <a:bodyPr/>
        <a:lstStyle/>
        <a:p>
          <a:endParaRPr lang="ru-RU"/>
        </a:p>
      </dgm:t>
    </dgm:pt>
    <dgm:pt modelId="{A724C019-FBDE-4394-8D75-DF013881DA32}" type="pres">
      <dgm:prSet presAssocID="{8B0587DE-6A76-4043-939C-001BCF280670}" presName="tSp" presStyleCnt="0"/>
      <dgm:spPr/>
    </dgm:pt>
    <dgm:pt modelId="{324D9EED-7EDC-46AE-8224-B8BA9CD7A8C9}" type="pres">
      <dgm:prSet presAssocID="{8B0587DE-6A76-4043-939C-001BCF280670}" presName="bSp" presStyleCnt="0"/>
      <dgm:spPr/>
    </dgm:pt>
    <dgm:pt modelId="{10A5E1DC-7C4A-4B68-AFD8-3600C21323B0}" type="pres">
      <dgm:prSet presAssocID="{8B0587DE-6A76-4043-939C-001BCF280670}" presName="process" presStyleCnt="0"/>
      <dgm:spPr/>
    </dgm:pt>
    <dgm:pt modelId="{83DC8C33-34F4-4C92-92D6-7DBF9F878A49}" type="pres">
      <dgm:prSet presAssocID="{F07A274A-4052-4C7C-BDE7-980924422156}" presName="composite1" presStyleCnt="0"/>
      <dgm:spPr/>
    </dgm:pt>
    <dgm:pt modelId="{AD42BB14-0C5F-446A-8C8D-403AC45B6842}" type="pres">
      <dgm:prSet presAssocID="{F07A274A-4052-4C7C-BDE7-980924422156}" presName="dummyNode1" presStyleLbl="node1" presStyleIdx="0" presStyleCnt="3"/>
      <dgm:spPr/>
    </dgm:pt>
    <dgm:pt modelId="{B464495E-C5F3-4411-8C65-37CAB15BECD7}" type="pres">
      <dgm:prSet presAssocID="{F07A274A-4052-4C7C-BDE7-980924422156}" presName="childNode1" presStyleLbl="bgAcc1" presStyleIdx="0" presStyleCnt="3" custScaleX="120317" custScaleY="236972" custLinFactNeighborX="-206" custLinFactNeighborY="8967">
        <dgm:presLayoutVars>
          <dgm:bulletEnabled val="1"/>
        </dgm:presLayoutVars>
      </dgm:prSet>
      <dgm:spPr/>
      <dgm:t>
        <a:bodyPr/>
        <a:lstStyle/>
        <a:p>
          <a:endParaRPr lang="ru-RU"/>
        </a:p>
      </dgm:t>
    </dgm:pt>
    <dgm:pt modelId="{1C36321D-173E-42C6-B412-0EF7CC8A498F}" type="pres">
      <dgm:prSet presAssocID="{F07A274A-4052-4C7C-BDE7-980924422156}" presName="childNode1tx" presStyleLbl="bgAcc1" presStyleIdx="0" presStyleCnt="3">
        <dgm:presLayoutVars>
          <dgm:bulletEnabled val="1"/>
        </dgm:presLayoutVars>
      </dgm:prSet>
      <dgm:spPr/>
      <dgm:t>
        <a:bodyPr/>
        <a:lstStyle/>
        <a:p>
          <a:endParaRPr lang="ru-RU"/>
        </a:p>
      </dgm:t>
    </dgm:pt>
    <dgm:pt modelId="{661813DC-2E31-4F7C-8291-4EB6C7E480A7}" type="pres">
      <dgm:prSet presAssocID="{F07A274A-4052-4C7C-BDE7-980924422156}" presName="parentNode1" presStyleLbl="node1" presStyleIdx="0" presStyleCnt="3" custLinFactY="100000" custLinFactNeighborX="-3572" custLinFactNeighborY="140046">
        <dgm:presLayoutVars>
          <dgm:chMax val="1"/>
          <dgm:bulletEnabled val="1"/>
        </dgm:presLayoutVars>
      </dgm:prSet>
      <dgm:spPr/>
      <dgm:t>
        <a:bodyPr/>
        <a:lstStyle/>
        <a:p>
          <a:endParaRPr lang="ru-RU"/>
        </a:p>
      </dgm:t>
    </dgm:pt>
    <dgm:pt modelId="{FE531948-3727-4D55-B284-1C8D63422B34}" type="pres">
      <dgm:prSet presAssocID="{F07A274A-4052-4C7C-BDE7-980924422156}" presName="connSite1" presStyleCnt="0"/>
      <dgm:spPr/>
    </dgm:pt>
    <dgm:pt modelId="{66F8D03B-2BA5-4856-B219-9617AB8E5716}" type="pres">
      <dgm:prSet presAssocID="{25EDB8C3-549D-4512-8B4F-D20E9650968D}" presName="Name9" presStyleLbl="sibTrans2D1" presStyleIdx="0" presStyleCnt="2"/>
      <dgm:spPr/>
      <dgm:t>
        <a:bodyPr/>
        <a:lstStyle/>
        <a:p>
          <a:endParaRPr lang="ru-RU"/>
        </a:p>
      </dgm:t>
    </dgm:pt>
    <dgm:pt modelId="{900C419C-2986-4DEC-A605-0CBD4643E6C0}" type="pres">
      <dgm:prSet presAssocID="{F24E5AEB-DEFD-48A3-9346-5A3BEDE28DD8}" presName="composite2" presStyleCnt="0"/>
      <dgm:spPr/>
    </dgm:pt>
    <dgm:pt modelId="{F57CF40D-E305-4E29-B048-6F6639B52BC6}" type="pres">
      <dgm:prSet presAssocID="{F24E5AEB-DEFD-48A3-9346-5A3BEDE28DD8}" presName="dummyNode2" presStyleLbl="node1" presStyleIdx="0" presStyleCnt="3"/>
      <dgm:spPr/>
    </dgm:pt>
    <dgm:pt modelId="{70F1BED1-9E7B-44D8-A5EF-4240D82BD3E6}" type="pres">
      <dgm:prSet presAssocID="{F24E5AEB-DEFD-48A3-9346-5A3BEDE28DD8}" presName="childNode2" presStyleLbl="bgAcc1" presStyleIdx="1" presStyleCnt="3" custScaleX="128731" custScaleY="267889" custLinFactNeighborX="-1542" custLinFactNeighborY="25540">
        <dgm:presLayoutVars>
          <dgm:bulletEnabled val="1"/>
        </dgm:presLayoutVars>
      </dgm:prSet>
      <dgm:spPr/>
      <dgm:t>
        <a:bodyPr/>
        <a:lstStyle/>
        <a:p>
          <a:endParaRPr lang="ru-RU"/>
        </a:p>
      </dgm:t>
    </dgm:pt>
    <dgm:pt modelId="{92448EE1-F64D-4508-8355-3DD2DEF66AA5}" type="pres">
      <dgm:prSet presAssocID="{F24E5AEB-DEFD-48A3-9346-5A3BEDE28DD8}" presName="childNode2tx" presStyleLbl="bgAcc1" presStyleIdx="1" presStyleCnt="3">
        <dgm:presLayoutVars>
          <dgm:bulletEnabled val="1"/>
        </dgm:presLayoutVars>
      </dgm:prSet>
      <dgm:spPr/>
      <dgm:t>
        <a:bodyPr/>
        <a:lstStyle/>
        <a:p>
          <a:endParaRPr lang="ru-RU"/>
        </a:p>
      </dgm:t>
    </dgm:pt>
    <dgm:pt modelId="{7E9D9625-2FD3-457C-A152-0D47884C6BC1}" type="pres">
      <dgm:prSet presAssocID="{F24E5AEB-DEFD-48A3-9346-5A3BEDE28DD8}" presName="parentNode2" presStyleLbl="node1" presStyleIdx="1" presStyleCnt="3" custLinFactNeighborX="-11679" custLinFactNeighborY="-77555">
        <dgm:presLayoutVars>
          <dgm:chMax val="0"/>
          <dgm:bulletEnabled val="1"/>
        </dgm:presLayoutVars>
      </dgm:prSet>
      <dgm:spPr/>
      <dgm:t>
        <a:bodyPr/>
        <a:lstStyle/>
        <a:p>
          <a:endParaRPr lang="ru-RU"/>
        </a:p>
      </dgm:t>
    </dgm:pt>
    <dgm:pt modelId="{87611994-689A-470C-A3B4-0F376D6CFBC4}" type="pres">
      <dgm:prSet presAssocID="{F24E5AEB-DEFD-48A3-9346-5A3BEDE28DD8}" presName="connSite2" presStyleCnt="0"/>
      <dgm:spPr/>
    </dgm:pt>
    <dgm:pt modelId="{9D7E42E8-D5CC-4260-BF78-4421E4B15BA8}" type="pres">
      <dgm:prSet presAssocID="{63BCFD63-A778-494E-87F8-64A7A8B9F022}" presName="Name18" presStyleLbl="sibTrans2D1" presStyleIdx="1" presStyleCnt="2"/>
      <dgm:spPr/>
      <dgm:t>
        <a:bodyPr/>
        <a:lstStyle/>
        <a:p>
          <a:endParaRPr lang="ru-RU"/>
        </a:p>
      </dgm:t>
    </dgm:pt>
    <dgm:pt modelId="{0F7012AC-9345-43EC-8C75-BE5C08FA0403}" type="pres">
      <dgm:prSet presAssocID="{F714F6DD-0E47-4FCC-930D-D3820709A0C0}" presName="composite1" presStyleCnt="0"/>
      <dgm:spPr/>
    </dgm:pt>
    <dgm:pt modelId="{2BDFC48B-980B-4491-A08E-2905502DC6C2}" type="pres">
      <dgm:prSet presAssocID="{F714F6DD-0E47-4FCC-930D-D3820709A0C0}" presName="dummyNode1" presStyleLbl="node1" presStyleIdx="1" presStyleCnt="3"/>
      <dgm:spPr/>
    </dgm:pt>
    <dgm:pt modelId="{826A1100-78E5-4BC8-BC2A-6E106059F2C1}" type="pres">
      <dgm:prSet presAssocID="{F714F6DD-0E47-4FCC-930D-D3820709A0C0}" presName="childNode1" presStyleLbl="bgAcc1" presStyleIdx="2" presStyleCnt="3" custScaleX="115671" custScaleY="156489">
        <dgm:presLayoutVars>
          <dgm:bulletEnabled val="1"/>
        </dgm:presLayoutVars>
      </dgm:prSet>
      <dgm:spPr/>
      <dgm:t>
        <a:bodyPr/>
        <a:lstStyle/>
        <a:p>
          <a:endParaRPr lang="ru-RU"/>
        </a:p>
      </dgm:t>
    </dgm:pt>
    <dgm:pt modelId="{C65581F5-B9B3-4F21-8005-CF4BC009E35A}" type="pres">
      <dgm:prSet presAssocID="{F714F6DD-0E47-4FCC-930D-D3820709A0C0}" presName="childNode1tx" presStyleLbl="bgAcc1" presStyleIdx="2" presStyleCnt="3">
        <dgm:presLayoutVars>
          <dgm:bulletEnabled val="1"/>
        </dgm:presLayoutVars>
      </dgm:prSet>
      <dgm:spPr/>
      <dgm:t>
        <a:bodyPr/>
        <a:lstStyle/>
        <a:p>
          <a:endParaRPr lang="ru-RU"/>
        </a:p>
      </dgm:t>
    </dgm:pt>
    <dgm:pt modelId="{7CE81093-8638-44B4-81CC-F9EABDEF3720}" type="pres">
      <dgm:prSet presAssocID="{F714F6DD-0E47-4FCC-930D-D3820709A0C0}" presName="parentNode1" presStyleLbl="node1" presStyleIdx="2" presStyleCnt="3" custLinFactY="7777" custLinFactNeighborX="70" custLinFactNeighborY="100000">
        <dgm:presLayoutVars>
          <dgm:chMax val="1"/>
          <dgm:bulletEnabled val="1"/>
        </dgm:presLayoutVars>
      </dgm:prSet>
      <dgm:spPr/>
      <dgm:t>
        <a:bodyPr/>
        <a:lstStyle/>
        <a:p>
          <a:endParaRPr lang="ru-RU"/>
        </a:p>
      </dgm:t>
    </dgm:pt>
    <dgm:pt modelId="{36D33AA0-9948-4584-9A40-3AB5F9C44CC5}" type="pres">
      <dgm:prSet presAssocID="{F714F6DD-0E47-4FCC-930D-D3820709A0C0}" presName="connSite1" presStyleCnt="0"/>
      <dgm:spPr/>
    </dgm:pt>
  </dgm:ptLst>
  <dgm:cxnLst>
    <dgm:cxn modelId="{ABAC4C64-64C6-48FD-925C-1CD2372E488B}" type="presOf" srcId="{2A3A9FF9-F0D8-4955-A947-69A775E0409E}" destId="{70F1BED1-9E7B-44D8-A5EF-4240D82BD3E6}" srcOrd="0" destOrd="0" presId="urn:microsoft.com/office/officeart/2005/8/layout/hProcess4"/>
    <dgm:cxn modelId="{C4919DCC-D763-4EAF-B17A-3C6470A70757}" srcId="{8B0587DE-6A76-4043-939C-001BCF280670}" destId="{F714F6DD-0E47-4FCC-930D-D3820709A0C0}" srcOrd="2" destOrd="0" parTransId="{8C3ED977-4114-472A-855C-D51A87D8D145}" sibTransId="{F376508E-A647-460A-92BD-09D23833F7F8}"/>
    <dgm:cxn modelId="{8476ECA4-90C1-4953-B0D3-46F4BA12386E}" srcId="{F07A274A-4052-4C7C-BDE7-980924422156}" destId="{545969FD-CFDC-45E5-ACAE-A9E9644A2B15}" srcOrd="1" destOrd="0" parTransId="{2A15BCEC-3A02-49F9-A877-A88092702B3B}" sibTransId="{2C163056-0658-4F40-ABFE-1927D21C65FC}"/>
    <dgm:cxn modelId="{D92DEA75-AD82-4AAB-BA62-294CA1F9E5B6}" type="presOf" srcId="{E31A3BE4-CCAE-4C40-972D-5F4173146920}" destId="{1C36321D-173E-42C6-B412-0EF7CC8A498F}" srcOrd="1" destOrd="0" presId="urn:microsoft.com/office/officeart/2005/8/layout/hProcess4"/>
    <dgm:cxn modelId="{6ACD9C96-CC94-47D8-B540-2BE4564E2C66}" srcId="{8B0587DE-6A76-4043-939C-001BCF280670}" destId="{F07A274A-4052-4C7C-BDE7-980924422156}" srcOrd="0" destOrd="0" parTransId="{6C7264EA-FC37-48EA-92C8-934F5C67AFF1}" sibTransId="{25EDB8C3-549D-4512-8B4F-D20E9650968D}"/>
    <dgm:cxn modelId="{4742D216-6FCE-49D5-A3CC-D1BC1D896B2B}" type="presOf" srcId="{63BCFD63-A778-494E-87F8-64A7A8B9F022}" destId="{9D7E42E8-D5CC-4260-BF78-4421E4B15BA8}" srcOrd="0" destOrd="0" presId="urn:microsoft.com/office/officeart/2005/8/layout/hProcess4"/>
    <dgm:cxn modelId="{7B80184E-9F8A-437B-90DD-64DB6ED42741}" type="presOf" srcId="{76902BA7-13EE-4608-833C-E5B7AAC93C2F}" destId="{C65581F5-B9B3-4F21-8005-CF4BC009E35A}" srcOrd="1" destOrd="0" presId="urn:microsoft.com/office/officeart/2005/8/layout/hProcess4"/>
    <dgm:cxn modelId="{792DD75A-E443-4A0B-9ED5-7F7D33376014}" type="presOf" srcId="{2A3A9FF9-F0D8-4955-A947-69A775E0409E}" destId="{92448EE1-F64D-4508-8355-3DD2DEF66AA5}" srcOrd="1" destOrd="0" presId="urn:microsoft.com/office/officeart/2005/8/layout/hProcess4"/>
    <dgm:cxn modelId="{59080471-CE03-4B67-93BF-559B0171F813}" type="presOf" srcId="{9B1F3706-314D-4D68-9813-D5440DF9F7E2}" destId="{826A1100-78E5-4BC8-BC2A-6E106059F2C1}" srcOrd="0" destOrd="1" presId="urn:microsoft.com/office/officeart/2005/8/layout/hProcess4"/>
    <dgm:cxn modelId="{6B453206-6E9A-42E5-8C2D-4C445628719F}" type="presOf" srcId="{F07A274A-4052-4C7C-BDE7-980924422156}" destId="{661813DC-2E31-4F7C-8291-4EB6C7E480A7}" srcOrd="0" destOrd="0" presId="urn:microsoft.com/office/officeart/2005/8/layout/hProcess4"/>
    <dgm:cxn modelId="{E7344004-E628-4363-99C9-9B862EFB3436}" type="presOf" srcId="{A1494FA2-0D9C-4D82-9BC0-480BC4B4E35F}" destId="{92448EE1-F64D-4508-8355-3DD2DEF66AA5}" srcOrd="1" destOrd="1" presId="urn:microsoft.com/office/officeart/2005/8/layout/hProcess4"/>
    <dgm:cxn modelId="{2483E63A-5400-4659-AA6E-10613D2F7B6A}" type="presOf" srcId="{25EDB8C3-549D-4512-8B4F-D20E9650968D}" destId="{66F8D03B-2BA5-4856-B219-9617AB8E5716}" srcOrd="0" destOrd="0" presId="urn:microsoft.com/office/officeart/2005/8/layout/hProcess4"/>
    <dgm:cxn modelId="{578DFEA7-6359-4F2E-9AFE-47844D6CE956}" type="presOf" srcId="{545969FD-CFDC-45E5-ACAE-A9E9644A2B15}" destId="{1C36321D-173E-42C6-B412-0EF7CC8A498F}" srcOrd="1" destOrd="1" presId="urn:microsoft.com/office/officeart/2005/8/layout/hProcess4"/>
    <dgm:cxn modelId="{E5F80B5C-2CFB-4B54-BEAF-160EE15EF8DF}" srcId="{F07A274A-4052-4C7C-BDE7-980924422156}" destId="{E31A3BE4-CCAE-4C40-972D-5F4173146920}" srcOrd="0" destOrd="0" parTransId="{9249854B-027B-4A1E-A127-76BD56AA182D}" sibTransId="{6A03DBBC-D1FF-4C15-A3AB-EED0FBC09AE4}"/>
    <dgm:cxn modelId="{0CDEBA15-EBF0-4158-A0CB-6966688DA7B4}" srcId="{F714F6DD-0E47-4FCC-930D-D3820709A0C0}" destId="{76902BA7-13EE-4608-833C-E5B7AAC93C2F}" srcOrd="0" destOrd="0" parTransId="{DFA64267-0E3B-4AA8-81CB-219248625BA2}" sibTransId="{E127056D-D052-47D0-8599-809FDF3DBDB3}"/>
    <dgm:cxn modelId="{09CB114A-43E5-47E7-B05F-D72FC4A3FB06}" srcId="{F714F6DD-0E47-4FCC-930D-D3820709A0C0}" destId="{9B1F3706-314D-4D68-9813-D5440DF9F7E2}" srcOrd="1" destOrd="0" parTransId="{5924AD60-89E6-4100-8B90-8085938B9AD5}" sibTransId="{6904C02A-5740-417D-9820-FFC2BDD8A2B3}"/>
    <dgm:cxn modelId="{C0207CDD-6F98-4041-A125-A723FD578E94}" type="presOf" srcId="{E31A3BE4-CCAE-4C40-972D-5F4173146920}" destId="{B464495E-C5F3-4411-8C65-37CAB15BECD7}" srcOrd="0" destOrd="0" presId="urn:microsoft.com/office/officeart/2005/8/layout/hProcess4"/>
    <dgm:cxn modelId="{15EDB665-A0B3-409D-A8D0-D43F2338A93E}" type="presOf" srcId="{8B0587DE-6A76-4043-939C-001BCF280670}" destId="{59C9B2E0-47C6-4766-BA14-8DB1CE76A1AA}" srcOrd="0" destOrd="0" presId="urn:microsoft.com/office/officeart/2005/8/layout/hProcess4"/>
    <dgm:cxn modelId="{DB41E6F1-85F6-4FE7-893C-EA9FA4E8A861}" type="presOf" srcId="{76902BA7-13EE-4608-833C-E5B7AAC93C2F}" destId="{826A1100-78E5-4BC8-BC2A-6E106059F2C1}" srcOrd="0" destOrd="0" presId="urn:microsoft.com/office/officeart/2005/8/layout/hProcess4"/>
    <dgm:cxn modelId="{ED6E5AA6-B7A4-408B-9FF2-23ED4BE791CD}" srcId="{F24E5AEB-DEFD-48A3-9346-5A3BEDE28DD8}" destId="{2A3A9FF9-F0D8-4955-A947-69A775E0409E}" srcOrd="0" destOrd="0" parTransId="{BE70EEEB-DE96-4D62-B3E3-B9CD7A5D1699}" sibTransId="{A51E1742-B870-4BD9-BDE5-6FFB5D5E0190}"/>
    <dgm:cxn modelId="{2C5B667B-035C-456E-AEF7-A0917B17ED41}" srcId="{8B0587DE-6A76-4043-939C-001BCF280670}" destId="{F24E5AEB-DEFD-48A3-9346-5A3BEDE28DD8}" srcOrd="1" destOrd="0" parTransId="{519F704D-59C8-4E77-ACF1-E0E56813202C}" sibTransId="{63BCFD63-A778-494E-87F8-64A7A8B9F022}"/>
    <dgm:cxn modelId="{A6BCAED9-A4E9-4454-982B-D01B8A099DF0}" type="presOf" srcId="{545969FD-CFDC-45E5-ACAE-A9E9644A2B15}" destId="{B464495E-C5F3-4411-8C65-37CAB15BECD7}" srcOrd="0" destOrd="1" presId="urn:microsoft.com/office/officeart/2005/8/layout/hProcess4"/>
    <dgm:cxn modelId="{4211D2FA-3983-4470-A65F-7722580A333C}" type="presOf" srcId="{9B1F3706-314D-4D68-9813-D5440DF9F7E2}" destId="{C65581F5-B9B3-4F21-8005-CF4BC009E35A}" srcOrd="1" destOrd="1" presId="urn:microsoft.com/office/officeart/2005/8/layout/hProcess4"/>
    <dgm:cxn modelId="{8F7A9291-2663-46D9-A73C-FCE563C0E83A}" type="presOf" srcId="{A1494FA2-0D9C-4D82-9BC0-480BC4B4E35F}" destId="{70F1BED1-9E7B-44D8-A5EF-4240D82BD3E6}" srcOrd="0" destOrd="1" presId="urn:microsoft.com/office/officeart/2005/8/layout/hProcess4"/>
    <dgm:cxn modelId="{03601247-782C-458F-998E-503084C10829}" srcId="{F24E5AEB-DEFD-48A3-9346-5A3BEDE28DD8}" destId="{A1494FA2-0D9C-4D82-9BC0-480BC4B4E35F}" srcOrd="1" destOrd="0" parTransId="{3C4EDD85-3896-4F3C-A31B-E40A425F556B}" sibTransId="{85EA2971-1C4D-4CDE-91C9-0721FB2471BC}"/>
    <dgm:cxn modelId="{897F1894-CFC9-46BD-BDE7-BEA26557F3DE}" type="presOf" srcId="{F714F6DD-0E47-4FCC-930D-D3820709A0C0}" destId="{7CE81093-8638-44B4-81CC-F9EABDEF3720}" srcOrd="0" destOrd="0" presId="urn:microsoft.com/office/officeart/2005/8/layout/hProcess4"/>
    <dgm:cxn modelId="{E66A9DD9-23F5-4E14-8AA3-2EACABA80D0B}" type="presOf" srcId="{F24E5AEB-DEFD-48A3-9346-5A3BEDE28DD8}" destId="{7E9D9625-2FD3-457C-A152-0D47884C6BC1}" srcOrd="0" destOrd="0" presId="urn:microsoft.com/office/officeart/2005/8/layout/hProcess4"/>
    <dgm:cxn modelId="{98A06A74-2FF6-463E-AFD1-32285B748CEA}" type="presParOf" srcId="{59C9B2E0-47C6-4766-BA14-8DB1CE76A1AA}" destId="{A724C019-FBDE-4394-8D75-DF013881DA32}" srcOrd="0" destOrd="0" presId="urn:microsoft.com/office/officeart/2005/8/layout/hProcess4"/>
    <dgm:cxn modelId="{6BB8996F-FB4F-4E07-BFCA-C40977FA1451}" type="presParOf" srcId="{59C9B2E0-47C6-4766-BA14-8DB1CE76A1AA}" destId="{324D9EED-7EDC-46AE-8224-B8BA9CD7A8C9}" srcOrd="1" destOrd="0" presId="urn:microsoft.com/office/officeart/2005/8/layout/hProcess4"/>
    <dgm:cxn modelId="{ABE0A180-1E29-45BA-A7BD-6BCEE700D9B4}" type="presParOf" srcId="{59C9B2E0-47C6-4766-BA14-8DB1CE76A1AA}" destId="{10A5E1DC-7C4A-4B68-AFD8-3600C21323B0}" srcOrd="2" destOrd="0" presId="urn:microsoft.com/office/officeart/2005/8/layout/hProcess4"/>
    <dgm:cxn modelId="{3F951355-FCFE-4CE4-9091-A845F4999061}" type="presParOf" srcId="{10A5E1DC-7C4A-4B68-AFD8-3600C21323B0}" destId="{83DC8C33-34F4-4C92-92D6-7DBF9F878A49}" srcOrd="0" destOrd="0" presId="urn:microsoft.com/office/officeart/2005/8/layout/hProcess4"/>
    <dgm:cxn modelId="{50DEAC41-726F-4E60-BC01-864B6B3A6D0B}" type="presParOf" srcId="{83DC8C33-34F4-4C92-92D6-7DBF9F878A49}" destId="{AD42BB14-0C5F-446A-8C8D-403AC45B6842}" srcOrd="0" destOrd="0" presId="urn:microsoft.com/office/officeart/2005/8/layout/hProcess4"/>
    <dgm:cxn modelId="{B2E97289-D6D4-4D12-B62D-BB1DDC853716}" type="presParOf" srcId="{83DC8C33-34F4-4C92-92D6-7DBF9F878A49}" destId="{B464495E-C5F3-4411-8C65-37CAB15BECD7}" srcOrd="1" destOrd="0" presId="urn:microsoft.com/office/officeart/2005/8/layout/hProcess4"/>
    <dgm:cxn modelId="{3CE9FEDB-D55C-40FB-B530-C76DCE7B684A}" type="presParOf" srcId="{83DC8C33-34F4-4C92-92D6-7DBF9F878A49}" destId="{1C36321D-173E-42C6-B412-0EF7CC8A498F}" srcOrd="2" destOrd="0" presId="urn:microsoft.com/office/officeart/2005/8/layout/hProcess4"/>
    <dgm:cxn modelId="{8A153E3A-DA8E-4A12-B2EF-64FC35FFA36A}" type="presParOf" srcId="{83DC8C33-34F4-4C92-92D6-7DBF9F878A49}" destId="{661813DC-2E31-4F7C-8291-4EB6C7E480A7}" srcOrd="3" destOrd="0" presId="urn:microsoft.com/office/officeart/2005/8/layout/hProcess4"/>
    <dgm:cxn modelId="{6DA2D823-2276-4BBE-BFD1-8A246BF5C362}" type="presParOf" srcId="{83DC8C33-34F4-4C92-92D6-7DBF9F878A49}" destId="{FE531948-3727-4D55-B284-1C8D63422B34}" srcOrd="4" destOrd="0" presId="urn:microsoft.com/office/officeart/2005/8/layout/hProcess4"/>
    <dgm:cxn modelId="{6F1AA314-4A2D-47AE-8DF4-45BA59640742}" type="presParOf" srcId="{10A5E1DC-7C4A-4B68-AFD8-3600C21323B0}" destId="{66F8D03B-2BA5-4856-B219-9617AB8E5716}" srcOrd="1" destOrd="0" presId="urn:microsoft.com/office/officeart/2005/8/layout/hProcess4"/>
    <dgm:cxn modelId="{42EC74DC-E1B3-43F1-92D1-324262D25283}" type="presParOf" srcId="{10A5E1DC-7C4A-4B68-AFD8-3600C21323B0}" destId="{900C419C-2986-4DEC-A605-0CBD4643E6C0}" srcOrd="2" destOrd="0" presId="urn:microsoft.com/office/officeart/2005/8/layout/hProcess4"/>
    <dgm:cxn modelId="{9ECFD523-B11A-478A-BB5A-453FEC3F7AC7}" type="presParOf" srcId="{900C419C-2986-4DEC-A605-0CBD4643E6C0}" destId="{F57CF40D-E305-4E29-B048-6F6639B52BC6}" srcOrd="0" destOrd="0" presId="urn:microsoft.com/office/officeart/2005/8/layout/hProcess4"/>
    <dgm:cxn modelId="{D1A28A5D-1392-4F6F-8B5F-39E13DD82AE9}" type="presParOf" srcId="{900C419C-2986-4DEC-A605-0CBD4643E6C0}" destId="{70F1BED1-9E7B-44D8-A5EF-4240D82BD3E6}" srcOrd="1" destOrd="0" presId="urn:microsoft.com/office/officeart/2005/8/layout/hProcess4"/>
    <dgm:cxn modelId="{1A37C74E-95FB-49F3-A324-B49FE91EA7F1}" type="presParOf" srcId="{900C419C-2986-4DEC-A605-0CBD4643E6C0}" destId="{92448EE1-F64D-4508-8355-3DD2DEF66AA5}" srcOrd="2" destOrd="0" presId="urn:microsoft.com/office/officeart/2005/8/layout/hProcess4"/>
    <dgm:cxn modelId="{F2CC32CF-57D6-4716-81F2-1DD7AB85ADB9}" type="presParOf" srcId="{900C419C-2986-4DEC-A605-0CBD4643E6C0}" destId="{7E9D9625-2FD3-457C-A152-0D47884C6BC1}" srcOrd="3" destOrd="0" presId="urn:microsoft.com/office/officeart/2005/8/layout/hProcess4"/>
    <dgm:cxn modelId="{1556263F-11D4-4A5E-8DD1-D360966FBC3B}" type="presParOf" srcId="{900C419C-2986-4DEC-A605-0CBD4643E6C0}" destId="{87611994-689A-470C-A3B4-0F376D6CFBC4}" srcOrd="4" destOrd="0" presId="urn:microsoft.com/office/officeart/2005/8/layout/hProcess4"/>
    <dgm:cxn modelId="{B83486F6-7375-4E2B-9A91-4D464DE3167C}" type="presParOf" srcId="{10A5E1DC-7C4A-4B68-AFD8-3600C21323B0}" destId="{9D7E42E8-D5CC-4260-BF78-4421E4B15BA8}" srcOrd="3" destOrd="0" presId="urn:microsoft.com/office/officeart/2005/8/layout/hProcess4"/>
    <dgm:cxn modelId="{B4D13AF2-90F2-495A-BA66-DCCD7AAFBC35}" type="presParOf" srcId="{10A5E1DC-7C4A-4B68-AFD8-3600C21323B0}" destId="{0F7012AC-9345-43EC-8C75-BE5C08FA0403}" srcOrd="4" destOrd="0" presId="urn:microsoft.com/office/officeart/2005/8/layout/hProcess4"/>
    <dgm:cxn modelId="{2105DA64-779E-4AAB-8E7E-1ECE68FB02B2}" type="presParOf" srcId="{0F7012AC-9345-43EC-8C75-BE5C08FA0403}" destId="{2BDFC48B-980B-4491-A08E-2905502DC6C2}" srcOrd="0" destOrd="0" presId="urn:microsoft.com/office/officeart/2005/8/layout/hProcess4"/>
    <dgm:cxn modelId="{64953623-70BE-491F-AF63-DDB785F76090}" type="presParOf" srcId="{0F7012AC-9345-43EC-8C75-BE5C08FA0403}" destId="{826A1100-78E5-4BC8-BC2A-6E106059F2C1}" srcOrd="1" destOrd="0" presId="urn:microsoft.com/office/officeart/2005/8/layout/hProcess4"/>
    <dgm:cxn modelId="{124302F4-47F6-489B-8AB8-63350F055C73}" type="presParOf" srcId="{0F7012AC-9345-43EC-8C75-BE5C08FA0403}" destId="{C65581F5-B9B3-4F21-8005-CF4BC009E35A}" srcOrd="2" destOrd="0" presId="urn:microsoft.com/office/officeart/2005/8/layout/hProcess4"/>
    <dgm:cxn modelId="{9D1B9228-7004-4AE8-91CF-CB060665FAB7}" type="presParOf" srcId="{0F7012AC-9345-43EC-8C75-BE5C08FA0403}" destId="{7CE81093-8638-44B4-81CC-F9EABDEF3720}" srcOrd="3" destOrd="0" presId="urn:microsoft.com/office/officeart/2005/8/layout/hProcess4"/>
    <dgm:cxn modelId="{B005350B-06FF-4702-A818-2AB49FC851E9}" type="presParOf" srcId="{0F7012AC-9345-43EC-8C75-BE5C08FA0403}" destId="{36D33AA0-9948-4584-9A40-3AB5F9C44CC5}"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CB9C0E-A7AF-4176-9689-6D2AC5E4F9B0}" type="doc">
      <dgm:prSet loTypeId="urn:microsoft.com/office/officeart/2005/8/layout/hProcess9" loCatId="process" qsTypeId="urn:microsoft.com/office/officeart/2005/8/quickstyle/simple3" qsCatId="simple" csTypeId="urn:microsoft.com/office/officeart/2005/8/colors/accent2_1" csCatId="accent2"/>
      <dgm:spPr/>
      <dgm:t>
        <a:bodyPr/>
        <a:lstStyle/>
        <a:p>
          <a:endParaRPr lang="ru-RU"/>
        </a:p>
      </dgm:t>
    </dgm:pt>
    <dgm:pt modelId="{830A4C76-0E76-4DF3-8EAF-65F2582CC3D4}">
      <dgm:prSet custT="1"/>
      <dgm:spPr/>
      <dgm:t>
        <a:bodyPr/>
        <a:lstStyle/>
        <a:p>
          <a:pPr rtl="0"/>
          <a:r>
            <a:rPr lang="en-US" sz="1600" dirty="0" smtClean="0">
              <a:latin typeface="Times New Roman" pitchFamily="18" charset="0"/>
              <a:cs typeface="Times New Roman" pitchFamily="18" charset="0"/>
            </a:rPr>
            <a:t>15-20% </a:t>
          </a:r>
          <a:r>
            <a:rPr lang="kk-KZ" sz="1600" dirty="0" smtClean="0">
              <a:latin typeface="Times New Roman" pitchFamily="18" charset="0"/>
              <a:cs typeface="Times New Roman" pitchFamily="18" charset="0"/>
            </a:rPr>
            <a:t> адамдар, ішімдік пайдаланып, мас күйінде жол апаттарына ұшырап жатады; </a:t>
          </a:r>
          <a:endParaRPr lang="en-US" sz="1600" dirty="0">
            <a:latin typeface="Times New Roman" pitchFamily="18" charset="0"/>
            <a:cs typeface="Times New Roman" pitchFamily="18" charset="0"/>
          </a:endParaRPr>
        </a:p>
      </dgm:t>
    </dgm:pt>
    <dgm:pt modelId="{23640541-0095-46AC-8C6C-FB61B70C5CDB}" type="parTrans" cxnId="{884BBAAD-FD85-4240-9C9F-7A4B8471D154}">
      <dgm:prSet/>
      <dgm:spPr/>
      <dgm:t>
        <a:bodyPr/>
        <a:lstStyle/>
        <a:p>
          <a:endParaRPr lang="ru-RU"/>
        </a:p>
      </dgm:t>
    </dgm:pt>
    <dgm:pt modelId="{CDD33F0C-C7C7-4871-8D41-836A4BD25E84}" type="sibTrans" cxnId="{884BBAAD-FD85-4240-9C9F-7A4B8471D154}">
      <dgm:prSet/>
      <dgm:spPr/>
      <dgm:t>
        <a:bodyPr/>
        <a:lstStyle/>
        <a:p>
          <a:endParaRPr lang="ru-RU"/>
        </a:p>
      </dgm:t>
    </dgm:pt>
    <dgm:pt modelId="{22E1392D-5EBF-4414-9416-99299EB58302}">
      <dgm:prSet custT="1"/>
      <dgm:spPr/>
      <dgm:t>
        <a:bodyPr/>
        <a:lstStyle/>
        <a:p>
          <a:pPr rtl="0"/>
          <a:r>
            <a:rPr lang="en-US" sz="1600" dirty="0" smtClean="0">
              <a:latin typeface="Times New Roman" pitchFamily="18" charset="0"/>
              <a:cs typeface="Times New Roman" pitchFamily="18" charset="0"/>
            </a:rPr>
            <a:t>20-40%</a:t>
          </a:r>
          <a:r>
            <a:rPr lang="kk-KZ" sz="1600" dirty="0" smtClean="0">
              <a:latin typeface="Times New Roman" pitchFamily="18" charset="0"/>
              <a:cs typeface="Times New Roman" pitchFamily="18" charset="0"/>
            </a:rPr>
            <a:t> жағдайда адамдар маскүнемдіктің салдарынан қайтыс болған. </a:t>
          </a:r>
          <a:endParaRPr lang="en-US" sz="1600" dirty="0">
            <a:latin typeface="Times New Roman" pitchFamily="18" charset="0"/>
            <a:cs typeface="Times New Roman" pitchFamily="18" charset="0"/>
          </a:endParaRPr>
        </a:p>
      </dgm:t>
    </dgm:pt>
    <dgm:pt modelId="{281920E5-BBBF-4B38-944B-7601E4CF7011}" type="parTrans" cxnId="{9D658914-9099-48FD-9FE6-93E403EEBBE6}">
      <dgm:prSet/>
      <dgm:spPr/>
      <dgm:t>
        <a:bodyPr/>
        <a:lstStyle/>
        <a:p>
          <a:endParaRPr lang="ru-RU"/>
        </a:p>
      </dgm:t>
    </dgm:pt>
    <dgm:pt modelId="{800A68DB-1C2D-4C16-B687-B1077141E55B}" type="sibTrans" cxnId="{9D658914-9099-48FD-9FE6-93E403EEBBE6}">
      <dgm:prSet/>
      <dgm:spPr/>
      <dgm:t>
        <a:bodyPr/>
        <a:lstStyle/>
        <a:p>
          <a:endParaRPr lang="ru-RU"/>
        </a:p>
      </dgm:t>
    </dgm:pt>
    <dgm:pt modelId="{431EF69A-A88B-4717-A56E-8E9CEE944544}">
      <dgm:prSet custT="1"/>
      <dgm:spPr/>
      <dgm:t>
        <a:bodyPr/>
        <a:lstStyle/>
        <a:p>
          <a:pPr rtl="0"/>
          <a:r>
            <a:rPr lang="en-US" sz="1600" dirty="0" smtClean="0">
              <a:latin typeface="Times New Roman" pitchFamily="18" charset="0"/>
              <a:cs typeface="Times New Roman" pitchFamily="18" charset="0"/>
            </a:rPr>
            <a:t>60%</a:t>
          </a:r>
          <a:r>
            <a:rPr lang="kk-KZ" sz="1600" dirty="0" smtClean="0">
              <a:latin typeface="Times New Roman" pitchFamily="18" charset="0"/>
              <a:cs typeface="Times New Roman" pitchFamily="18" charset="0"/>
            </a:rPr>
            <a:t> қасақана жасалған ауыр қылмыс түрлері жатады. </a:t>
          </a:r>
          <a:endParaRPr lang="ru-RU" sz="1600" dirty="0">
            <a:latin typeface="Times New Roman" pitchFamily="18" charset="0"/>
            <a:cs typeface="Times New Roman" pitchFamily="18" charset="0"/>
          </a:endParaRPr>
        </a:p>
      </dgm:t>
    </dgm:pt>
    <dgm:pt modelId="{2093927B-EE09-4622-9558-EAB826DD694B}" type="parTrans" cxnId="{9644BAC6-CF3B-4249-84D1-E4F3E73F7760}">
      <dgm:prSet/>
      <dgm:spPr/>
      <dgm:t>
        <a:bodyPr/>
        <a:lstStyle/>
        <a:p>
          <a:endParaRPr lang="ru-RU"/>
        </a:p>
      </dgm:t>
    </dgm:pt>
    <dgm:pt modelId="{97CCD006-85A0-427E-868E-CC70D39B88A6}" type="sibTrans" cxnId="{9644BAC6-CF3B-4249-84D1-E4F3E73F7760}">
      <dgm:prSet/>
      <dgm:spPr/>
      <dgm:t>
        <a:bodyPr/>
        <a:lstStyle/>
        <a:p>
          <a:endParaRPr lang="ru-RU"/>
        </a:p>
      </dgm:t>
    </dgm:pt>
    <dgm:pt modelId="{FB1D6DB8-7F9A-4DF7-A7F6-2E73B307BBD0}" type="pres">
      <dgm:prSet presAssocID="{75CB9C0E-A7AF-4176-9689-6D2AC5E4F9B0}" presName="CompostProcess" presStyleCnt="0">
        <dgm:presLayoutVars>
          <dgm:dir/>
          <dgm:resizeHandles val="exact"/>
        </dgm:presLayoutVars>
      </dgm:prSet>
      <dgm:spPr/>
      <dgm:t>
        <a:bodyPr/>
        <a:lstStyle/>
        <a:p>
          <a:endParaRPr lang="ru-RU"/>
        </a:p>
      </dgm:t>
    </dgm:pt>
    <dgm:pt modelId="{124C5B1A-924E-4279-8C52-83C9B6B9CF8D}" type="pres">
      <dgm:prSet presAssocID="{75CB9C0E-A7AF-4176-9689-6D2AC5E4F9B0}" presName="arrow" presStyleLbl="bgShp" presStyleIdx="0" presStyleCnt="1"/>
      <dgm:spPr/>
    </dgm:pt>
    <dgm:pt modelId="{D91960FD-FDEE-4F9A-ABBA-7E381D1E1E8C}" type="pres">
      <dgm:prSet presAssocID="{75CB9C0E-A7AF-4176-9689-6D2AC5E4F9B0}" presName="linearProcess" presStyleCnt="0"/>
      <dgm:spPr/>
    </dgm:pt>
    <dgm:pt modelId="{E51E1D43-7A6B-48FE-923E-BF4F00D3CCE4}" type="pres">
      <dgm:prSet presAssocID="{830A4C76-0E76-4DF3-8EAF-65F2582CC3D4}" presName="textNode" presStyleLbl="node1" presStyleIdx="0" presStyleCnt="3">
        <dgm:presLayoutVars>
          <dgm:bulletEnabled val="1"/>
        </dgm:presLayoutVars>
      </dgm:prSet>
      <dgm:spPr/>
      <dgm:t>
        <a:bodyPr/>
        <a:lstStyle/>
        <a:p>
          <a:endParaRPr lang="ru-RU"/>
        </a:p>
      </dgm:t>
    </dgm:pt>
    <dgm:pt modelId="{CB96F251-1FFC-4E24-82FB-31D17B532EAA}" type="pres">
      <dgm:prSet presAssocID="{CDD33F0C-C7C7-4871-8D41-836A4BD25E84}" presName="sibTrans" presStyleCnt="0"/>
      <dgm:spPr/>
    </dgm:pt>
    <dgm:pt modelId="{920244D8-2D06-4AD3-9CF1-BAEABE067460}" type="pres">
      <dgm:prSet presAssocID="{22E1392D-5EBF-4414-9416-99299EB58302}" presName="textNode" presStyleLbl="node1" presStyleIdx="1" presStyleCnt="3">
        <dgm:presLayoutVars>
          <dgm:bulletEnabled val="1"/>
        </dgm:presLayoutVars>
      </dgm:prSet>
      <dgm:spPr/>
      <dgm:t>
        <a:bodyPr/>
        <a:lstStyle/>
        <a:p>
          <a:endParaRPr lang="ru-RU"/>
        </a:p>
      </dgm:t>
    </dgm:pt>
    <dgm:pt modelId="{75001FC0-98ED-4DDA-B1BB-3CDD2EFD88C5}" type="pres">
      <dgm:prSet presAssocID="{800A68DB-1C2D-4C16-B687-B1077141E55B}" presName="sibTrans" presStyleCnt="0"/>
      <dgm:spPr/>
    </dgm:pt>
    <dgm:pt modelId="{6542A89D-711B-46C3-9619-D933CECFCF56}" type="pres">
      <dgm:prSet presAssocID="{431EF69A-A88B-4717-A56E-8E9CEE944544}" presName="textNode" presStyleLbl="node1" presStyleIdx="2" presStyleCnt="3">
        <dgm:presLayoutVars>
          <dgm:bulletEnabled val="1"/>
        </dgm:presLayoutVars>
      </dgm:prSet>
      <dgm:spPr/>
      <dgm:t>
        <a:bodyPr/>
        <a:lstStyle/>
        <a:p>
          <a:endParaRPr lang="ru-RU"/>
        </a:p>
      </dgm:t>
    </dgm:pt>
  </dgm:ptLst>
  <dgm:cxnLst>
    <dgm:cxn modelId="{8059EFE9-AFE6-45F6-8961-15F64A2C2402}" type="presOf" srcId="{75CB9C0E-A7AF-4176-9689-6D2AC5E4F9B0}" destId="{FB1D6DB8-7F9A-4DF7-A7F6-2E73B307BBD0}" srcOrd="0" destOrd="0" presId="urn:microsoft.com/office/officeart/2005/8/layout/hProcess9"/>
    <dgm:cxn modelId="{9D658914-9099-48FD-9FE6-93E403EEBBE6}" srcId="{75CB9C0E-A7AF-4176-9689-6D2AC5E4F9B0}" destId="{22E1392D-5EBF-4414-9416-99299EB58302}" srcOrd="1" destOrd="0" parTransId="{281920E5-BBBF-4B38-944B-7601E4CF7011}" sibTransId="{800A68DB-1C2D-4C16-B687-B1077141E55B}"/>
    <dgm:cxn modelId="{9644BAC6-CF3B-4249-84D1-E4F3E73F7760}" srcId="{75CB9C0E-A7AF-4176-9689-6D2AC5E4F9B0}" destId="{431EF69A-A88B-4717-A56E-8E9CEE944544}" srcOrd="2" destOrd="0" parTransId="{2093927B-EE09-4622-9558-EAB826DD694B}" sibTransId="{97CCD006-85A0-427E-868E-CC70D39B88A6}"/>
    <dgm:cxn modelId="{209E118B-3D33-495A-A573-3858FAB4B66E}" type="presOf" srcId="{431EF69A-A88B-4717-A56E-8E9CEE944544}" destId="{6542A89D-711B-46C3-9619-D933CECFCF56}" srcOrd="0" destOrd="0" presId="urn:microsoft.com/office/officeart/2005/8/layout/hProcess9"/>
    <dgm:cxn modelId="{10BCB98F-D76B-474A-B659-3C365535A38F}" type="presOf" srcId="{22E1392D-5EBF-4414-9416-99299EB58302}" destId="{920244D8-2D06-4AD3-9CF1-BAEABE067460}" srcOrd="0" destOrd="0" presId="urn:microsoft.com/office/officeart/2005/8/layout/hProcess9"/>
    <dgm:cxn modelId="{884BBAAD-FD85-4240-9C9F-7A4B8471D154}" srcId="{75CB9C0E-A7AF-4176-9689-6D2AC5E4F9B0}" destId="{830A4C76-0E76-4DF3-8EAF-65F2582CC3D4}" srcOrd="0" destOrd="0" parTransId="{23640541-0095-46AC-8C6C-FB61B70C5CDB}" sibTransId="{CDD33F0C-C7C7-4871-8D41-836A4BD25E84}"/>
    <dgm:cxn modelId="{CDC779C6-3B97-433B-87A1-1D87038D3F45}" type="presOf" srcId="{830A4C76-0E76-4DF3-8EAF-65F2582CC3D4}" destId="{E51E1D43-7A6B-48FE-923E-BF4F00D3CCE4}" srcOrd="0" destOrd="0" presId="urn:microsoft.com/office/officeart/2005/8/layout/hProcess9"/>
    <dgm:cxn modelId="{C4F9C786-33A3-449A-B32D-9B29B2D5DCFD}" type="presParOf" srcId="{FB1D6DB8-7F9A-4DF7-A7F6-2E73B307BBD0}" destId="{124C5B1A-924E-4279-8C52-83C9B6B9CF8D}" srcOrd="0" destOrd="0" presId="urn:microsoft.com/office/officeart/2005/8/layout/hProcess9"/>
    <dgm:cxn modelId="{8E668EA7-0AF8-4460-9233-7B3BB9C15A68}" type="presParOf" srcId="{FB1D6DB8-7F9A-4DF7-A7F6-2E73B307BBD0}" destId="{D91960FD-FDEE-4F9A-ABBA-7E381D1E1E8C}" srcOrd="1" destOrd="0" presId="urn:microsoft.com/office/officeart/2005/8/layout/hProcess9"/>
    <dgm:cxn modelId="{1D7BAEB2-C0DD-4DED-8487-58E2C9A02720}" type="presParOf" srcId="{D91960FD-FDEE-4F9A-ABBA-7E381D1E1E8C}" destId="{E51E1D43-7A6B-48FE-923E-BF4F00D3CCE4}" srcOrd="0" destOrd="0" presId="urn:microsoft.com/office/officeart/2005/8/layout/hProcess9"/>
    <dgm:cxn modelId="{E40AFBA3-AC5C-454D-973A-16A9119A3F04}" type="presParOf" srcId="{D91960FD-FDEE-4F9A-ABBA-7E381D1E1E8C}" destId="{CB96F251-1FFC-4E24-82FB-31D17B532EAA}" srcOrd="1" destOrd="0" presId="urn:microsoft.com/office/officeart/2005/8/layout/hProcess9"/>
    <dgm:cxn modelId="{5926A8D3-87EF-422C-B4D0-411C2D5EC6C7}" type="presParOf" srcId="{D91960FD-FDEE-4F9A-ABBA-7E381D1E1E8C}" destId="{920244D8-2D06-4AD3-9CF1-BAEABE067460}" srcOrd="2" destOrd="0" presId="urn:microsoft.com/office/officeart/2005/8/layout/hProcess9"/>
    <dgm:cxn modelId="{145070BD-B2AE-4519-973E-D11CFB64F85C}" type="presParOf" srcId="{D91960FD-FDEE-4F9A-ABBA-7E381D1E1E8C}" destId="{75001FC0-98ED-4DDA-B1BB-3CDD2EFD88C5}" srcOrd="3" destOrd="0" presId="urn:microsoft.com/office/officeart/2005/8/layout/hProcess9"/>
    <dgm:cxn modelId="{A4628E7E-5849-44F2-912F-79A1DB7566D8}" type="presParOf" srcId="{D91960FD-FDEE-4F9A-ABBA-7E381D1E1E8C}" destId="{6542A89D-711B-46C3-9619-D933CECFCF56}"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13.09.2020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ia-spb.clan.su/_fr/5/3010127.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eenzmey.ru/files/ciroz_pecheni.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bigbord.net/photos/t1418_1.jpg"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www.fhotm.kpi.ua/articles/36/7.jpg" TargetMode="Externa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1" y="1"/>
            <a:ext cx="9144000" cy="6858024"/>
          </a:xfrm>
          <a:prstGeom prst="rect">
            <a:avLst/>
          </a:prstGeom>
          <a:noFill/>
        </p:spPr>
      </p:pic>
      <p:sp>
        <p:nvSpPr>
          <p:cNvPr id="5" name="TextBox 4"/>
          <p:cNvSpPr txBox="1"/>
          <p:nvPr/>
        </p:nvSpPr>
        <p:spPr>
          <a:xfrm>
            <a:off x="1714480" y="21429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6" name="Прямоугольник 5"/>
          <p:cNvSpPr/>
          <p:nvPr/>
        </p:nvSpPr>
        <p:spPr>
          <a:xfrm>
            <a:off x="3571868" y="2000240"/>
            <a:ext cx="1162499" cy="461665"/>
          </a:xfrm>
          <a:prstGeom prst="rect">
            <a:avLst/>
          </a:prstGeom>
        </p:spPr>
        <p:txBody>
          <a:bodyPr wrap="none">
            <a:spAutoFit/>
          </a:bodyPr>
          <a:lstStyle/>
          <a:p>
            <a:pPr algn="ctr"/>
            <a:r>
              <a:rPr lang="kk-KZ" sz="2400" dirty="0" smtClean="0">
                <a:latin typeface="Times New Roman" panose="02020603050405020304" pitchFamily="18" charset="0"/>
                <a:cs typeface="Times New Roman" panose="02020603050405020304" pitchFamily="18" charset="0"/>
              </a:rPr>
              <a:t>Дәріс-</a:t>
            </a:r>
            <a:r>
              <a:rPr lang="en-US" sz="2400" dirty="0" smtClean="0">
                <a:latin typeface="Times New Roman" panose="02020603050405020304" pitchFamily="18" charset="0"/>
                <a:cs typeface="Times New Roman" panose="02020603050405020304" pitchFamily="18" charset="0"/>
              </a:rPr>
              <a:t>9</a:t>
            </a:r>
            <a:endParaRPr lang="ru-RU" sz="2400" dirty="0">
              <a:latin typeface="Times New Roman" panose="02020603050405020304" pitchFamily="18" charset="0"/>
              <a:cs typeface="Times New Roman" panose="02020603050405020304" pitchFamily="18" charset="0"/>
            </a:endParaRPr>
          </a:p>
        </p:txBody>
      </p:sp>
      <p:pic>
        <p:nvPicPr>
          <p:cNvPr id="7" name="Picture 4" descr="http://upload.wikimedia.org/wikipedia/ru/0/00/Logotip_KazNU.gif"/>
          <p:cNvPicPr>
            <a:picLocks noChangeAspect="1" noChangeArrowheads="1"/>
          </p:cNvPicPr>
          <p:nvPr/>
        </p:nvPicPr>
        <p:blipFill>
          <a:blip r:embed="rId3" cstate="print"/>
          <a:srcRect/>
          <a:stretch>
            <a:fillRect/>
          </a:stretch>
        </p:blipFill>
        <p:spPr bwMode="auto">
          <a:xfrm>
            <a:off x="0" y="4581957"/>
            <a:ext cx="2257922" cy="2276043"/>
          </a:xfrm>
          <a:prstGeom prst="ellipse">
            <a:avLst/>
          </a:prstGeom>
          <a:ln>
            <a:noFill/>
          </a:ln>
          <a:effectLst>
            <a:softEdge rad="112500"/>
          </a:effectLst>
        </p:spPr>
      </p:pic>
      <p:pic>
        <p:nvPicPr>
          <p:cNvPr id="8" name="Picture 4" descr="https://pp.vk.me/c622322/v622322409/31764/LnY0NcN7JtU.jpg"/>
          <p:cNvPicPr>
            <a:picLocks noChangeAspect="1" noChangeArrowheads="1"/>
          </p:cNvPicPr>
          <p:nvPr/>
        </p:nvPicPr>
        <p:blipFill>
          <a:blip r:embed="rId4" cstate="print"/>
          <a:srcRect/>
          <a:stretch>
            <a:fillRect/>
          </a:stretch>
        </p:blipFill>
        <p:spPr bwMode="auto">
          <a:xfrm>
            <a:off x="2275505" y="4641534"/>
            <a:ext cx="2212145" cy="2276043"/>
          </a:xfrm>
          <a:prstGeom prst="ellipse">
            <a:avLst/>
          </a:prstGeom>
          <a:ln>
            <a:noFill/>
          </a:ln>
          <a:effectLst>
            <a:softEdge rad="112500"/>
          </a:effectLst>
        </p:spPr>
      </p:pic>
      <p:sp>
        <p:nvSpPr>
          <p:cNvPr id="9" name="TextBox 8"/>
          <p:cNvSpPr txBox="1"/>
          <p:nvPr/>
        </p:nvSpPr>
        <p:spPr>
          <a:xfrm>
            <a:off x="4714876" y="4929198"/>
            <a:ext cx="4429124" cy="1015663"/>
          </a:xfrm>
          <a:prstGeom prst="rect">
            <a:avLst/>
          </a:prstGeom>
          <a:noFill/>
        </p:spPr>
        <p:txBody>
          <a:bodyPr wrap="square" rtlCol="0">
            <a:spAutoFit/>
          </a:bodyPr>
          <a:lstStyle/>
          <a:p>
            <a:r>
              <a:rPr lang="kk-KZ" sz="2000" i="1" dirty="0" smtClean="0">
                <a:latin typeface="Times New Roman" pitchFamily="18" charset="0"/>
                <a:cs typeface="Times New Roman" pitchFamily="18" charset="0"/>
              </a:rPr>
              <a:t>Орындаған: Шамгон Ақбөпе</a:t>
            </a:r>
          </a:p>
          <a:p>
            <a:r>
              <a:rPr lang="kk-KZ" sz="2000" i="1" dirty="0" smtClean="0">
                <a:latin typeface="Times New Roman" pitchFamily="18" charset="0"/>
                <a:cs typeface="Times New Roman" pitchFamily="18" charset="0"/>
              </a:rPr>
              <a:t>ҚазҰУ</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нің </a:t>
            </a:r>
            <a:r>
              <a:rPr lang="ru-RU" sz="2000" i="1" dirty="0" smtClean="0">
                <a:latin typeface="Times New Roman" pitchFamily="18" charset="0"/>
                <a:cs typeface="Times New Roman" pitchFamily="18" charset="0"/>
              </a:rPr>
              <a:t>2 курс магистрі, биофизика және биомедицина кафедрасы.</a:t>
            </a:r>
            <a:endParaRPr lang="kk-KZ" sz="2000" i="1" dirty="0" smtClean="0">
              <a:latin typeface="Times New Roman" pitchFamily="18" charset="0"/>
              <a:cs typeface="Times New Roman" pitchFamily="18" charset="0"/>
            </a:endParaRPr>
          </a:p>
        </p:txBody>
      </p:sp>
      <p:sp>
        <p:nvSpPr>
          <p:cNvPr id="10" name="TextBox 9"/>
          <p:cNvSpPr txBox="1"/>
          <p:nvPr/>
        </p:nvSpPr>
        <p:spPr>
          <a:xfrm>
            <a:off x="785786" y="2571744"/>
            <a:ext cx="7572428"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k-KZ" sz="2800" b="1" i="1" dirty="0" smtClean="0">
                <a:latin typeface="Times New Roman" pitchFamily="18" charset="0"/>
                <a:cs typeface="Times New Roman" pitchFamily="18" charset="0"/>
              </a:rPr>
              <a:t>Биологиялық ырғақтар және ішімдік. Ішімдікке салынғандардың </a:t>
            </a:r>
            <a:r>
              <a:rPr lang="en-US" sz="2800" b="1" i="1" dirty="0" smtClean="0">
                <a:latin typeface="Times New Roman" pitchFamily="18" charset="0"/>
                <a:cs typeface="Times New Roman" pitchFamily="18" charset="0"/>
              </a:rPr>
              <a:t>(</a:t>
            </a:r>
            <a:r>
              <a:rPr lang="kk-KZ" sz="2800" b="1" i="1" dirty="0" smtClean="0">
                <a:latin typeface="Times New Roman" pitchFamily="18" charset="0"/>
                <a:cs typeface="Times New Roman" pitchFamily="18" charset="0"/>
              </a:rPr>
              <a:t>аурулардың</a:t>
            </a:r>
            <a:r>
              <a:rPr lang="en-US" sz="2800" b="1" i="1" dirty="0" smtClean="0">
                <a:latin typeface="Times New Roman" pitchFamily="18" charset="0"/>
                <a:cs typeface="Times New Roman" pitchFamily="18" charset="0"/>
              </a:rPr>
              <a:t>)</a:t>
            </a:r>
            <a:r>
              <a:rPr lang="kk-KZ" sz="2800" b="1" i="1" dirty="0" smtClean="0">
                <a:latin typeface="Times New Roman" pitchFamily="18" charset="0"/>
                <a:cs typeface="Times New Roman" pitchFamily="18" charset="0"/>
              </a:rPr>
              <a:t> биологиялық ырғақтарының бұзылуы. </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5" descr="Картинка 1214 из 17076">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0" y="0"/>
            <a:ext cx="478631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800" dirty="0" smtClean="0">
                <a:latin typeface="Times New Roman" pitchFamily="18" charset="0"/>
                <a:cs typeface="Times New Roman" pitchFamily="18" charset="0"/>
              </a:rPr>
              <a:t>Қалыпты адамның миы</a:t>
            </a:r>
            <a:endParaRPr lang="ru-RU" sz="2800" dirty="0">
              <a:latin typeface="Times New Roman" pitchFamily="18" charset="0"/>
              <a:cs typeface="Times New Roman" pitchFamily="18" charset="0"/>
            </a:endParaRPr>
          </a:p>
        </p:txBody>
      </p:sp>
      <p:sp>
        <p:nvSpPr>
          <p:cNvPr id="6" name="TextBox 5"/>
          <p:cNvSpPr txBox="1"/>
          <p:nvPr/>
        </p:nvSpPr>
        <p:spPr>
          <a:xfrm>
            <a:off x="5000628" y="142852"/>
            <a:ext cx="414337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400" dirty="0" smtClean="0">
                <a:latin typeface="Times New Roman" pitchFamily="18" charset="0"/>
                <a:cs typeface="Times New Roman" pitchFamily="18" charset="0"/>
              </a:rPr>
              <a:t>Алкогольмен уланған адамның миының көрінісі</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88640"/>
            <a:ext cx="9144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600" dirty="0" smtClean="0">
                <a:latin typeface="Times New Roman" pitchFamily="18" charset="0"/>
                <a:cs typeface="Times New Roman" pitchFamily="18" charset="0"/>
              </a:rPr>
              <a:t>Алкоголизм себептері:</a:t>
            </a:r>
            <a:endParaRPr lang="ru-RU" sz="3600" dirty="0">
              <a:latin typeface="Times New Roman" pitchFamily="18" charset="0"/>
              <a:cs typeface="Times New Roman" pitchFamily="18" charset="0"/>
            </a:endParaRPr>
          </a:p>
        </p:txBody>
      </p:sp>
      <p:graphicFrame>
        <p:nvGraphicFramePr>
          <p:cNvPr id="8" name="Схема 7"/>
          <p:cNvGraphicFramePr/>
          <p:nvPr/>
        </p:nvGraphicFramePr>
        <p:xfrm>
          <a:off x="-32"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8640"/>
            <a:ext cx="9144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dirty="0" smtClean="0">
                <a:latin typeface="Times New Roman" pitchFamily="18" charset="0"/>
                <a:cs typeface="Times New Roman" pitchFamily="18" charset="0"/>
              </a:rPr>
              <a:t>Алкогольдің адам ағзасына әсерінің 2 ерекшелігін бөлуге болады:</a:t>
            </a:r>
            <a:endParaRPr lang="ru-RU" sz="2400" dirty="0">
              <a:latin typeface="Times New Roman" pitchFamily="18" charset="0"/>
              <a:cs typeface="Times New Roman" pitchFamily="18" charset="0"/>
            </a:endParaRPr>
          </a:p>
        </p:txBody>
      </p:sp>
      <p:graphicFrame>
        <p:nvGraphicFramePr>
          <p:cNvPr id="8" name="Схема 7"/>
          <p:cNvGraphicFramePr/>
          <p:nvPr/>
        </p:nvGraphicFramePr>
        <p:xfrm>
          <a:off x="0" y="1000108"/>
          <a:ext cx="914400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descr="http://www.gifki.org/data/media/106/muzhchina-animatsionnaya-kartinka-0122.gif"/>
          <p:cNvPicPr>
            <a:picLocks noChangeAspect="1" noChangeArrowheads="1" noCrop="1"/>
          </p:cNvPicPr>
          <p:nvPr/>
        </p:nvPicPr>
        <p:blipFill>
          <a:blip r:embed="rId6" cstate="print"/>
          <a:srcRect/>
          <a:stretch>
            <a:fillRect/>
          </a:stretch>
        </p:blipFill>
        <p:spPr bwMode="auto">
          <a:xfrm>
            <a:off x="7524328" y="5238326"/>
            <a:ext cx="1619672" cy="16196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9752" y="188640"/>
            <a:ext cx="358200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800" dirty="0" smtClean="0">
                <a:latin typeface="Times New Roman" pitchFamily="18" charset="0"/>
                <a:cs typeface="Times New Roman" pitchFamily="18" charset="0"/>
              </a:rPr>
              <a:t>Алкогольдік мастану: </a:t>
            </a:r>
            <a:endParaRPr lang="ru-RU" sz="2800" dirty="0">
              <a:latin typeface="Times New Roman" pitchFamily="18" charset="0"/>
              <a:cs typeface="Times New Roman" pitchFamily="18" charset="0"/>
            </a:endParaRPr>
          </a:p>
        </p:txBody>
      </p:sp>
      <p:graphicFrame>
        <p:nvGraphicFramePr>
          <p:cNvPr id="8" name="Схема 7"/>
          <p:cNvGraphicFramePr/>
          <p:nvPr/>
        </p:nvGraphicFramePr>
        <p:xfrm>
          <a:off x="0" y="-142900"/>
          <a:ext cx="9144000" cy="70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3-tub-kz.yandex.net/i?id=92b85879d075634c6ed23edacbf9b47b-l&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3000364" y="1785926"/>
            <a:ext cx="3071834"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kk-KZ" sz="2000" dirty="0" smtClean="0">
                <a:latin typeface="Times New Roman" pitchFamily="18" charset="0"/>
                <a:cs typeface="Times New Roman" pitchFamily="18" charset="0"/>
              </a:rPr>
              <a:t>АҚШ</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тың Кент университетінің жүргізген зерттеулерінен ішімдік ішу биологиялық сағаттың бұзылуына  себепші болатыны белгілі.Адам уақыт сезімін жоғалтып, күндізгі белсенділігін жоғалтады. Ішімдік ішкен соң оның зиянды әсері ағзада бірнеше күн бойы сақталады, биоритмдерді толығымен бұзады.</a:t>
            </a:r>
            <a:endParaRPr lang="en-US"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595" y="357166"/>
            <a:ext cx="2602403"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72198" y="3643314"/>
            <a:ext cx="2691259"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857356" y="642918"/>
            <a:ext cx="5643602"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000" dirty="0" smtClean="0">
                <a:latin typeface="Times New Roman" pitchFamily="18" charset="0"/>
                <a:cs typeface="Times New Roman" pitchFamily="18" charset="0"/>
              </a:rPr>
              <a:t>Ішімдік және биоырғақ. </a:t>
            </a:r>
            <a:endParaRPr lang="ru-RU" sz="2000" dirty="0">
              <a:latin typeface="Times New Roman" pitchFamily="18" charset="0"/>
              <a:cs typeface="Times New Roman" pitchFamily="18" charset="0"/>
            </a:endParaRPr>
          </a:p>
        </p:txBody>
      </p:sp>
      <p:sp>
        <p:nvSpPr>
          <p:cNvPr id="5" name="TextBox 4"/>
          <p:cNvSpPr txBox="1"/>
          <p:nvPr/>
        </p:nvSpPr>
        <p:spPr>
          <a:xfrm>
            <a:off x="714348" y="1714488"/>
            <a:ext cx="4214842" cy="4247317"/>
          </a:xfrm>
          <a:prstGeom prst="rect">
            <a:avLst/>
          </a:prstGeom>
          <a:noFill/>
        </p:spPr>
        <p:txBody>
          <a:bodyPr wrap="square" rtlCol="0">
            <a:spAutoFit/>
          </a:bodyPr>
          <a:lstStyle/>
          <a:p>
            <a:pPr algn="just"/>
            <a:r>
              <a:rPr lang="en-US" i="1" dirty="0" smtClean="0">
                <a:latin typeface="Times New Roman" pitchFamily="18" charset="0"/>
                <a:cs typeface="Times New Roman" pitchFamily="18" charset="0"/>
              </a:rPr>
              <a:t>1941 </a:t>
            </a:r>
            <a:r>
              <a:rPr lang="kk-KZ" i="1" dirty="0" smtClean="0">
                <a:latin typeface="Times New Roman" pitchFamily="18" charset="0"/>
                <a:cs typeface="Times New Roman" pitchFamily="18" charset="0"/>
              </a:rPr>
              <a:t>жылы алғаш рет  </a:t>
            </a:r>
            <a:r>
              <a:rPr lang="en-US" i="1" dirty="0" smtClean="0">
                <a:latin typeface="Times New Roman" pitchFamily="18" charset="0"/>
                <a:cs typeface="Times New Roman" pitchFamily="18" charset="0"/>
              </a:rPr>
              <a:t>X.Saar </a:t>
            </a:r>
            <a:r>
              <a:rPr lang="kk-KZ" i="1" dirty="0" smtClean="0">
                <a:latin typeface="Times New Roman" pitchFamily="18" charset="0"/>
                <a:cs typeface="Times New Roman" pitchFamily="18" charset="0"/>
              </a:rPr>
              <a:t>және</a:t>
            </a:r>
            <a:r>
              <a:rPr lang="en-US" i="1" dirty="0" smtClean="0">
                <a:latin typeface="Times New Roman" pitchFamily="18" charset="0"/>
                <a:cs typeface="Times New Roman" pitchFamily="18" charset="0"/>
              </a:rPr>
              <a:t> W.Paulus </a:t>
            </a:r>
            <a:r>
              <a:rPr lang="kk-KZ" i="1" dirty="0" smtClean="0">
                <a:latin typeface="Times New Roman" pitchFamily="18" charset="0"/>
                <a:cs typeface="Times New Roman" pitchFamily="18" charset="0"/>
              </a:rPr>
              <a:t>ішімдікті тәуліктік метаболизмінің ерекшелігі туралы мақалалары жарық көрді. Мақалада авторлар ұйқы кезінде этанол экскрециясының төмендеуі туралы жазған болатын. Бұдан “ішімдіктің хронокинетикасы” термині пайда болды. Зерттеу нәтижелері мынадай қорытынды көрсетті: этанолды таңғы уақытта пайдалану қан концентрациясының өзгерісіне,  алкогольдегидрогеназаның циркадты активтілігіне әсер ететінін  </a:t>
            </a:r>
            <a:r>
              <a:rPr lang="en-US" i="1" dirty="0" smtClean="0">
                <a:latin typeface="Times New Roman" pitchFamily="18" charset="0"/>
                <a:cs typeface="Times New Roman" pitchFamily="18" charset="0"/>
              </a:rPr>
              <a:t>X.Saar </a:t>
            </a:r>
            <a:r>
              <a:rPr lang="kk-KZ" i="1" dirty="0" smtClean="0">
                <a:latin typeface="Times New Roman" pitchFamily="18" charset="0"/>
                <a:cs typeface="Times New Roman" pitchFamily="18" charset="0"/>
              </a:rPr>
              <a:t>және</a:t>
            </a:r>
            <a:r>
              <a:rPr lang="en-US" i="1" dirty="0" smtClean="0">
                <a:latin typeface="Times New Roman" pitchFamily="18" charset="0"/>
                <a:cs typeface="Times New Roman" pitchFamily="18" charset="0"/>
              </a:rPr>
              <a:t> W.Paulus </a:t>
            </a:r>
            <a:r>
              <a:rPr lang="kk-KZ" i="1" dirty="0" smtClean="0">
                <a:latin typeface="Times New Roman" pitchFamily="18" charset="0"/>
                <a:cs typeface="Times New Roman" pitchFamily="18" charset="0"/>
              </a:rPr>
              <a:t> анықтаған. </a:t>
            </a:r>
            <a:endParaRPr lang="ru-RU" i="1" dirty="0">
              <a:latin typeface="Times New Roman" pitchFamily="18" charset="0"/>
              <a:cs typeface="Times New Roman" pitchFamily="18" charset="0"/>
            </a:endParaRPr>
          </a:p>
        </p:txBody>
      </p:sp>
      <p:pic>
        <p:nvPicPr>
          <p:cNvPr id="25602" name="Picture 2" descr="ÐÐ°ÑÑÐ¸Ð½ÐºÐ¸ Ð¿Ð¾ Ð·Ð°Ð¿ÑÐ¾ÑÑ Ð°Ð»ÐºÐ¾Ð³Ð¾Ð»Ñ"/>
          <p:cNvPicPr>
            <a:picLocks noChangeAspect="1" noChangeArrowheads="1"/>
          </p:cNvPicPr>
          <p:nvPr/>
        </p:nvPicPr>
        <p:blipFill>
          <a:blip r:embed="rId3"/>
          <a:srcRect/>
          <a:stretch>
            <a:fillRect/>
          </a:stretch>
        </p:blipFill>
        <p:spPr bwMode="auto">
          <a:xfrm>
            <a:off x="5000628" y="1785926"/>
            <a:ext cx="366711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428596" y="357166"/>
            <a:ext cx="8215370" cy="3170099"/>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Хронотоксикалық және хронэстезия түсінігі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ішімдіктің биологиялық ырғаққа, мүшелер мен мүшелер жүйесі сезімталдығына әсері</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1959</a:t>
            </a:r>
            <a:r>
              <a:rPr lang="kk-KZ" sz="2000" i="1" dirty="0" smtClean="0">
                <a:latin typeface="Times New Roman" pitchFamily="18" charset="0"/>
                <a:cs typeface="Times New Roman" pitchFamily="18" charset="0"/>
              </a:rPr>
              <a:t> ж. </a:t>
            </a:r>
            <a:r>
              <a:rPr lang="en-US" sz="2000" i="1" dirty="0" smtClean="0">
                <a:latin typeface="Times New Roman" pitchFamily="18" charset="0"/>
                <a:cs typeface="Times New Roman" pitchFamily="18" charset="0"/>
              </a:rPr>
              <a:t> E.Haus, F.Halberg </a:t>
            </a:r>
            <a:r>
              <a:rPr lang="kk-KZ" sz="2000" i="1" dirty="0" smtClean="0">
                <a:latin typeface="Times New Roman" pitchFamily="18" charset="0"/>
                <a:cs typeface="Times New Roman" pitchFamily="18" charset="0"/>
              </a:rPr>
              <a:t>жұмыстарында қолданылды. </a:t>
            </a:r>
          </a:p>
          <a:p>
            <a:pPr algn="just"/>
            <a:r>
              <a:rPr lang="kk-KZ" sz="2000" i="1" dirty="0" smtClean="0">
                <a:latin typeface="Times New Roman" pitchFamily="18" charset="0"/>
                <a:cs typeface="Times New Roman" pitchFamily="18" charset="0"/>
              </a:rPr>
              <a:t>Ғалымдар егеуқұйрықтарға зерттеу жүргізген болатын. Егеуқұйрықтарға бірдей дозада бірақ әртүрлі уақыттарда этанолды берді. Нәтижесінде егеуқұйрық өлімдерінің  проценті әртүрлі болды. Яғни, ішімдік улы болып келетіні, сонымен қатар тәуліктік активтіліктің бастапқы кезеңдерде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жарықта өмір сүретін жануарларға таңертеңгі уақытта, түнде өмір сүретін жануарларда кешкі уақыт</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пайдалануы қауіпті. </a:t>
            </a:r>
            <a:endParaRPr lang="ru-RU" sz="2000" i="1" dirty="0">
              <a:latin typeface="Times New Roman" pitchFamily="18" charset="0"/>
              <a:cs typeface="Times New Roman" pitchFamily="18" charset="0"/>
            </a:endParaRPr>
          </a:p>
        </p:txBody>
      </p:sp>
      <p:pic>
        <p:nvPicPr>
          <p:cNvPr id="24578" name="Picture 2" descr="ÐÐ°ÑÑÐ¸Ð½ÐºÐ¸ Ð¿Ð¾ Ð·Ð°Ð¿ÑÐ¾ÑÑ Ð²Ð»Ð¸ÑÐ½Ð¸Ðµ Ð°Ð»ÐºÐ¾Ð³Ð¾Ð»Ñ Ð½Ð° ÐºÑÑÑÑ"/>
          <p:cNvPicPr>
            <a:picLocks noChangeAspect="1" noChangeArrowheads="1"/>
          </p:cNvPicPr>
          <p:nvPr/>
        </p:nvPicPr>
        <p:blipFill>
          <a:blip r:embed="rId3"/>
          <a:srcRect/>
          <a:stretch>
            <a:fillRect/>
          </a:stretch>
        </p:blipFill>
        <p:spPr bwMode="auto">
          <a:xfrm>
            <a:off x="1428728" y="3448049"/>
            <a:ext cx="6057900" cy="3052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Выгнутая вправо стрелка 4"/>
          <p:cNvSpPr/>
          <p:nvPr/>
        </p:nvSpPr>
        <p:spPr>
          <a:xfrm>
            <a:off x="7572396" y="3143248"/>
            <a:ext cx="1571604" cy="1214446"/>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428596" y="428604"/>
            <a:ext cx="8215370"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kk-KZ" sz="2000" i="1" dirty="0" smtClean="0">
                <a:latin typeface="Times New Roman" pitchFamily="18" charset="0"/>
                <a:cs typeface="Times New Roman" pitchFamily="18" charset="0"/>
              </a:rPr>
              <a:t>АҚШ ғалымдары ішімдікті созылмалы пайдалану биологиялық сағаттың бұзылысына, белсенділігінің төмендеуіне әкелетіндігін дәлелдеді. </a:t>
            </a:r>
          </a:p>
          <a:p>
            <a:pPr algn="just"/>
            <a:r>
              <a:rPr lang="kk-KZ" sz="2000" i="1" dirty="0" smtClean="0">
                <a:latin typeface="Times New Roman" pitchFamily="18" charset="0"/>
                <a:cs typeface="Times New Roman" pitchFamily="18" charset="0"/>
              </a:rPr>
              <a:t>Ғалымдар  егеуқұйрықтарға зерттеу жүргізген болатын, үш топқа бөлді: тек су пайдаланатын, </a:t>
            </a:r>
            <a:r>
              <a:rPr lang="en-US" sz="2000" i="1" dirty="0" smtClean="0">
                <a:latin typeface="Times New Roman" pitchFamily="18" charset="0"/>
                <a:cs typeface="Times New Roman" pitchFamily="18" charset="0"/>
              </a:rPr>
              <a:t>10%  </a:t>
            </a:r>
            <a:r>
              <a:rPr lang="kk-KZ" sz="2000" i="1" dirty="0" smtClean="0">
                <a:latin typeface="Times New Roman" pitchFamily="18" charset="0"/>
                <a:cs typeface="Times New Roman" pitchFamily="18" charset="0"/>
              </a:rPr>
              <a:t>спиртті және </a:t>
            </a:r>
            <a:r>
              <a:rPr lang="en-US" sz="2000" i="1" dirty="0" smtClean="0">
                <a:latin typeface="Times New Roman" pitchFamily="18" charset="0"/>
                <a:cs typeface="Times New Roman" pitchFamily="18" charset="0"/>
              </a:rPr>
              <a:t>20%</a:t>
            </a:r>
            <a:r>
              <a:rPr lang="kk-KZ" sz="2000" i="1" dirty="0" smtClean="0">
                <a:latin typeface="Times New Roman" pitchFamily="18" charset="0"/>
                <a:cs typeface="Times New Roman" pitchFamily="18" charset="0"/>
              </a:rPr>
              <a:t> спиртті пайдаланатындар. Сұйықтықтың көлемін өздерінің қалауымен пайдаланып отырды.  Ең қызығы спиртті көбіне түнгі уақытта, яғни қалыпты жағдайда бұл уақытта  белсенділігі жоғары кезде пайдаланды. </a:t>
            </a:r>
          </a:p>
          <a:p>
            <a:pPr algn="just"/>
            <a:endParaRPr lang="ru-RU" sz="2000" i="1" dirty="0">
              <a:latin typeface="Times New Roman" pitchFamily="18" charset="0"/>
              <a:cs typeface="Times New Roman" pitchFamily="18" charset="0"/>
            </a:endParaRPr>
          </a:p>
        </p:txBody>
      </p:sp>
      <p:sp>
        <p:nvSpPr>
          <p:cNvPr id="23554" name="AutoShape 2" descr="ÐÐ°ÑÑÐ¸Ð½ÐºÐ¸ Ð¿Ð¾ Ð·Ð°Ð¿ÑÐ¾ÑÑ ÐºÑÑÑÐ° Ð¸  Ð°Ð»ÐºÐ¾Ð³Ð¾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3555" name="Picture 3" descr="C:\Users\Hp\Desktop\shutterstock_351016511(1).jpg"/>
          <p:cNvPicPr>
            <a:picLocks noChangeAspect="1" noChangeArrowheads="1"/>
          </p:cNvPicPr>
          <p:nvPr/>
        </p:nvPicPr>
        <p:blipFill>
          <a:blip r:embed="rId3"/>
          <a:srcRect/>
          <a:stretch>
            <a:fillRect/>
          </a:stretch>
        </p:blipFill>
        <p:spPr bwMode="auto">
          <a:xfrm>
            <a:off x="2428860" y="3714752"/>
            <a:ext cx="4298710" cy="2785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Выгнутая вправо стрелка 5"/>
          <p:cNvSpPr/>
          <p:nvPr/>
        </p:nvSpPr>
        <p:spPr>
          <a:xfrm>
            <a:off x="6715140" y="3214686"/>
            <a:ext cx="1714512" cy="157163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Блок-схема: внутренняя память 4"/>
          <p:cNvSpPr/>
          <p:nvPr/>
        </p:nvSpPr>
        <p:spPr>
          <a:xfrm>
            <a:off x="4572000" y="928670"/>
            <a:ext cx="4000528" cy="500066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dirty="0" smtClean="0">
                <a:latin typeface="Times New Roman" pitchFamily="18" charset="0"/>
                <a:cs typeface="Times New Roman" pitchFamily="18" charset="0"/>
              </a:rPr>
              <a:t>Нәтижесінде ішімдікті көп пайдаланатындар биоырғақтары өзгеріске ұшыраған. Ішімдікті тоқтатқан кезінде биоырғақ үш күннен соң қалпына келмеген, өйткені  ұйқыдан ерте тұрып бірнәрсені алаңдаумен болды. </a:t>
            </a:r>
          </a:p>
          <a:p>
            <a:pPr algn="just"/>
            <a:r>
              <a:rPr lang="kk-KZ" dirty="0" smtClean="0">
                <a:latin typeface="Times New Roman" pitchFamily="18" charset="0"/>
                <a:cs typeface="Times New Roman" pitchFamily="18" charset="0"/>
              </a:rPr>
              <a:t>Ғалымдар сонымен қатар ішімдіктің пайдалануы  бас миының гипоталамус бөліміне әсер ететінін, ал ол өз кезегінде адамның ұйқысына, тәуліктік белсенділігіне жауап беретіні белгілі. </a:t>
            </a:r>
            <a:endParaRPr lang="ru-RU" dirty="0">
              <a:latin typeface="Times New Roman" pitchFamily="18" charset="0"/>
              <a:cs typeface="Times New Roman" pitchFamily="18" charset="0"/>
            </a:endParaRPr>
          </a:p>
        </p:txBody>
      </p:sp>
      <p:pic>
        <p:nvPicPr>
          <p:cNvPr id="22530" name="Picture 2" descr="ÐÐ°ÑÑÐ¸Ð½ÐºÐ¸ Ð¿Ð¾ Ð·Ð°Ð¿ÑÐ¾ÑÑ ÐºÑÑÑÐ° Ð¸ Ð±Ð¸Ð¾ÑÐ¸ÑÐ¼"/>
          <p:cNvPicPr>
            <a:picLocks noChangeAspect="1" noChangeArrowheads="1"/>
          </p:cNvPicPr>
          <p:nvPr/>
        </p:nvPicPr>
        <p:blipFill>
          <a:blip r:embed="rId3"/>
          <a:srcRect/>
          <a:stretch>
            <a:fillRect/>
          </a:stretch>
        </p:blipFill>
        <p:spPr bwMode="auto">
          <a:xfrm>
            <a:off x="500034" y="928670"/>
            <a:ext cx="3857652"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Прямоугольник 4"/>
          <p:cNvSpPr/>
          <p:nvPr/>
        </p:nvSpPr>
        <p:spPr>
          <a:xfrm>
            <a:off x="2571736" y="428604"/>
            <a:ext cx="444467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ЖОСПАРЫ: </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Горизонтальный свиток 5"/>
          <p:cNvSpPr/>
          <p:nvPr/>
        </p:nvSpPr>
        <p:spPr>
          <a:xfrm>
            <a:off x="571472" y="1000108"/>
            <a:ext cx="7786742" cy="5214974"/>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Times New Roman" pitchFamily="18" charset="0"/>
                <a:cs typeface="Times New Roman" pitchFamily="18" charset="0"/>
              </a:rPr>
              <a:t>I. </a:t>
            </a:r>
            <a:r>
              <a:rPr lang="kk-KZ" sz="2000" dirty="0" smtClean="0">
                <a:latin typeface="Times New Roman" pitchFamily="18" charset="0"/>
                <a:cs typeface="Times New Roman" pitchFamily="18" charset="0"/>
              </a:rPr>
              <a:t>Кіріспе</a:t>
            </a:r>
          </a:p>
          <a:p>
            <a:r>
              <a:rPr lang="en-US" sz="2000" dirty="0" smtClean="0">
                <a:latin typeface="Times New Roman" pitchFamily="18" charset="0"/>
                <a:cs typeface="Times New Roman" pitchFamily="18" charset="0"/>
              </a:rPr>
              <a:t>II. </a:t>
            </a:r>
            <a:r>
              <a:rPr lang="kk-KZ" sz="2000" dirty="0" smtClean="0">
                <a:latin typeface="Times New Roman" pitchFamily="18" charset="0"/>
                <a:cs typeface="Times New Roman" pitchFamily="18" charset="0"/>
              </a:rPr>
              <a:t>Негізгі бөлім</a:t>
            </a:r>
          </a:p>
          <a:p>
            <a:pPr>
              <a:buFont typeface="Wingdings" pitchFamily="2" charset="2"/>
              <a:buChar char="v"/>
            </a:pPr>
            <a:r>
              <a:rPr lang="kk-KZ" sz="2000" dirty="0" smtClean="0"/>
              <a:t> </a:t>
            </a:r>
            <a:r>
              <a:rPr lang="kk-KZ" sz="2000" i="1" dirty="0" smtClean="0">
                <a:latin typeface="Times New Roman" pitchFamily="18" charset="0"/>
                <a:cs typeface="Times New Roman" pitchFamily="18" charset="0"/>
              </a:rPr>
              <a:t>Биологиялық ырғақ және ішімдік</a:t>
            </a:r>
            <a:endParaRPr lang="ru-RU" sz="2000" i="1" dirty="0" smtClean="0">
              <a:latin typeface="Times New Roman" pitchFamily="18" charset="0"/>
              <a:cs typeface="Times New Roman" pitchFamily="18" charset="0"/>
            </a:endParaRPr>
          </a:p>
          <a:p>
            <a:pPr>
              <a:buFont typeface="Wingdings" pitchFamily="2" charset="2"/>
              <a:buChar char="v"/>
            </a:pPr>
            <a:r>
              <a:rPr lang="kk-KZ" sz="2000" i="1" dirty="0" smtClean="0">
                <a:latin typeface="Times New Roman" pitchFamily="18" charset="0"/>
                <a:cs typeface="Times New Roman" pitchFamily="18" charset="0"/>
              </a:rPr>
              <a:t> Ішімдіктің адам ағзасына тигізетін зияны. </a:t>
            </a:r>
            <a:endParaRPr lang="ru-RU" sz="2000" i="1" dirty="0" smtClean="0">
              <a:latin typeface="Times New Roman" pitchFamily="18" charset="0"/>
              <a:cs typeface="Times New Roman" pitchFamily="18" charset="0"/>
            </a:endParaRPr>
          </a:p>
          <a:p>
            <a:pPr>
              <a:buFont typeface="Wingdings" pitchFamily="2" charset="2"/>
              <a:buChar char="v"/>
            </a:pPr>
            <a:r>
              <a:rPr lang="kk-KZ" sz="2000" i="1" dirty="0" smtClean="0">
                <a:latin typeface="Times New Roman" pitchFamily="18" charset="0"/>
                <a:cs typeface="Times New Roman" pitchFamily="18" charset="0"/>
              </a:rPr>
              <a:t> Ішімдікке салынғандардың биологиялық ырғағының бұзылуы.</a:t>
            </a:r>
          </a:p>
          <a:p>
            <a:r>
              <a:rPr lang="en-US" sz="2000" dirty="0" smtClean="0">
                <a:latin typeface="Times New Roman" pitchFamily="18" charset="0"/>
                <a:cs typeface="Times New Roman" pitchFamily="18" charset="0"/>
              </a:rPr>
              <a:t>III. </a:t>
            </a:r>
            <a:r>
              <a:rPr lang="kk-KZ" sz="2000" dirty="0" smtClean="0">
                <a:latin typeface="Times New Roman" pitchFamily="18" charset="0"/>
                <a:cs typeface="Times New Roman" pitchFamily="18" charset="0"/>
              </a:rPr>
              <a:t>Қорытынды</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Блок-схема: документ 4"/>
          <p:cNvSpPr/>
          <p:nvPr/>
        </p:nvSpPr>
        <p:spPr>
          <a:xfrm>
            <a:off x="357158" y="214290"/>
            <a:ext cx="8429684" cy="3643338"/>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sz="2000" i="1" dirty="0" smtClean="0">
                <a:latin typeface="Times New Roman" pitchFamily="18" charset="0"/>
                <a:cs typeface="Times New Roman" pitchFamily="18" charset="0"/>
              </a:rPr>
              <a:t>Ішімдік көп жағдайда ұйқыға тез әкелсе, дәл солай ұйқысыздыққа әсер етуі мүмкін. Тез ұйқыға кету биоырғақтың бұзылысын білдіреді. Ішімдік пайдаланған адамдардың гомеостазы бұзылып, тез ұйқыға кетеді екен. Гомеостаз ішкі тұрақтылықты сақтап тұрады. Демек, егер де ұйқының қанбауынан ағзамызда аденозин түзіле бастайды. Ішімдікті ұйқы алдында пайдалансаңыз, тез ұйқыға кетесіз, бірақ  ішкі тұрақтылықтың бұзылысынан ерте оянып, мазасызданып, бас ауру, т.б. ауыртпалықтарға тап боласыз. </a:t>
            </a:r>
            <a:endParaRPr lang="ru-RU" sz="2000" i="1" dirty="0">
              <a:latin typeface="Times New Roman" pitchFamily="18" charset="0"/>
              <a:cs typeface="Times New Roman" pitchFamily="18" charset="0"/>
            </a:endParaRPr>
          </a:p>
        </p:txBody>
      </p:sp>
      <p:pic>
        <p:nvPicPr>
          <p:cNvPr id="21506" name="Picture 2" descr="ÐÐ°ÑÑÐ¸Ð½ÐºÐ¸ Ð¿Ð¾ Ð·Ð°Ð¿ÑÐ¾ÑÑ Ð±Ð¸Ð¾ÑÐ¸ÑÐ¼ ÑÐµÐ»Ð¾Ð²ÐµÐºÐ°"/>
          <p:cNvPicPr>
            <a:picLocks noChangeAspect="1" noChangeArrowheads="1"/>
          </p:cNvPicPr>
          <p:nvPr/>
        </p:nvPicPr>
        <p:blipFill>
          <a:blip r:embed="rId3"/>
          <a:srcRect/>
          <a:stretch>
            <a:fillRect/>
          </a:stretch>
        </p:blipFill>
        <p:spPr bwMode="auto">
          <a:xfrm>
            <a:off x="428596" y="3857628"/>
            <a:ext cx="7381860" cy="2557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Выгнутая вправо стрелка 5"/>
          <p:cNvSpPr/>
          <p:nvPr/>
        </p:nvSpPr>
        <p:spPr>
          <a:xfrm>
            <a:off x="7358082" y="3071810"/>
            <a:ext cx="1357322" cy="1071570"/>
          </a:xfrm>
          <a:prstGeom prst="curved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928794" y="714356"/>
            <a:ext cx="550072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000" dirty="0" smtClean="0">
                <a:latin typeface="Times New Roman" pitchFamily="18" charset="0"/>
                <a:cs typeface="Times New Roman" pitchFamily="18" charset="0"/>
              </a:rPr>
              <a:t>Ішімдіктің қаупі</a:t>
            </a:r>
            <a:endParaRPr lang="ru-RU" sz="2000" dirty="0">
              <a:latin typeface="Times New Roman" pitchFamily="18" charset="0"/>
              <a:cs typeface="Times New Roman" pitchFamily="18" charset="0"/>
            </a:endParaRPr>
          </a:p>
        </p:txBody>
      </p:sp>
      <p:graphicFrame>
        <p:nvGraphicFramePr>
          <p:cNvPr id="6" name="Схема 5"/>
          <p:cNvGraphicFramePr/>
          <p:nvPr/>
        </p:nvGraphicFramePr>
        <p:xfrm>
          <a:off x="785786" y="1285860"/>
          <a:ext cx="7715304" cy="2665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2" name="Picture 2" descr="ÐÐ°ÑÑÐ¸Ð½ÐºÐ¸ Ð¿Ð¾ Ð·Ð°Ð¿ÑÐ¾ÑÑ Ð¾Ð¿Ð°ÑÐ½Ð¾ÑÑÑ Ð°Ð»ÐºÐ¾Ð³Ð¾Ð»Ñ"/>
          <p:cNvPicPr>
            <a:picLocks noChangeAspect="1" noChangeArrowheads="1"/>
          </p:cNvPicPr>
          <p:nvPr/>
        </p:nvPicPr>
        <p:blipFill>
          <a:blip r:embed="rId7"/>
          <a:srcRect/>
          <a:stretch>
            <a:fillRect/>
          </a:stretch>
        </p:blipFill>
        <p:spPr bwMode="auto">
          <a:xfrm>
            <a:off x="714348" y="4071942"/>
            <a:ext cx="6324600" cy="2433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Ð¼Ð°ÑÐºÒ¯Ð½ÐµÐ¼Ð´ÑÐº ÑÑÐ°ÑÐ¸ÑÑÐ¸ÐºÐ° ÓÐ»ÐµÐ¼ Ð±Ð¾Ð¹ÑÐ½ÑÐ°"/>
          <p:cNvPicPr>
            <a:picLocks noChangeAspect="1" noChangeArrowheads="1"/>
          </p:cNvPicPr>
          <p:nvPr/>
        </p:nvPicPr>
        <p:blipFill>
          <a:blip r:embed="rId2" cstate="print"/>
          <a:srcRect/>
          <a:stretch>
            <a:fillRect/>
          </a:stretch>
        </p:blipFill>
        <p:spPr bwMode="auto">
          <a:xfrm>
            <a:off x="1357290" y="0"/>
            <a:ext cx="6643734"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xmlns="" val="3260813874"/>
              </p:ext>
            </p:extLst>
          </p:nvPr>
        </p:nvGraphicFramePr>
        <p:xfrm>
          <a:off x="251520" y="332656"/>
          <a:ext cx="8352928"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528" y="214298"/>
            <a:ext cx="8229600" cy="11430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kk-KZ" sz="2400" b="1" i="0" u="none" strike="noStrike" kern="1200" cap="none" spc="0" normalizeH="0" baseline="0" noProof="0" dirty="0" smtClean="0">
                <a:ln>
                  <a:noFill/>
                </a:ln>
                <a:effectLst/>
                <a:uLnTx/>
                <a:uFillTx/>
                <a:latin typeface="Times New Roman" pitchFamily="18" charset="0"/>
                <a:ea typeface="+mj-ea"/>
                <a:cs typeface="Times New Roman" pitchFamily="18" charset="0"/>
              </a:rPr>
              <a:t>Ішкіліктен  бас пішімі  бұзылған миы толық емес  қоянжырық ,құстамақ пішінді  кеміс  болып  туылған бала </a:t>
            </a:r>
            <a:br>
              <a:rPr kumimoji="0" lang="kk-KZ" sz="2400" b="1" i="0" u="none" strike="noStrike" kern="1200" cap="none" spc="0" normalizeH="0" baseline="0" noProof="0" dirty="0" smtClean="0">
                <a:ln>
                  <a:noFill/>
                </a:ln>
                <a:effectLst/>
                <a:uLnTx/>
                <a:uFillTx/>
                <a:latin typeface="Times New Roman" pitchFamily="18" charset="0"/>
                <a:ea typeface="+mj-ea"/>
                <a:cs typeface="Times New Roman" pitchFamily="18" charset="0"/>
              </a:rPr>
            </a:br>
            <a:endParaRPr kumimoji="0" lang="ru-RU" sz="24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pic>
        <p:nvPicPr>
          <p:cNvPr id="7170" name="Picture 2" descr="ÐÐ°ÑÑÐ¸Ð½ÐºÐ¸ Ð¿Ð¾ Ð·Ð°Ð¿ÑÐ¾ÑÑ Ð²Ð»Ð¸ÑÐ½Ð¸Ðµ Ð°Ð»ÐºÐ¾Ð³Ð¾Ð»Ñ Ð½Ð° Ð´ÐµÑÐµÐ¹"/>
          <p:cNvPicPr>
            <a:picLocks noChangeAspect="1" noChangeArrowheads="1"/>
          </p:cNvPicPr>
          <p:nvPr/>
        </p:nvPicPr>
        <p:blipFill>
          <a:blip r:embed="rId2"/>
          <a:srcRect/>
          <a:stretch>
            <a:fillRect/>
          </a:stretch>
        </p:blipFill>
        <p:spPr bwMode="auto">
          <a:xfrm>
            <a:off x="642910" y="1357298"/>
            <a:ext cx="7500990" cy="5072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428596" y="357166"/>
            <a:ext cx="4572000" cy="1754326"/>
          </a:xfrm>
          <a:prstGeom prst="rect">
            <a:avLst/>
          </a:prstGeom>
        </p:spPr>
        <p:txBody>
          <a:bodyPr>
            <a:spAutoFit/>
          </a:bodyPr>
          <a:lstStyle/>
          <a:p>
            <a:pPr algn="ctr">
              <a:defRPr/>
            </a:pPr>
            <a:r>
              <a:rPr lang="ru-RU" dirty="0" smtClean="0">
                <a:ln w="18415" cmpd="sng">
                  <a:solidFill>
                    <a:srgbClr val="0070C0"/>
                  </a:solidFill>
                  <a:prstDash val="solid"/>
                </a:ln>
                <a:latin typeface="Times New Roman" pitchFamily="18" charset="0"/>
                <a:cs typeface="Times New Roman" pitchFamily="18" charset="0"/>
              </a:rPr>
              <a:t>Алкоголь организмге көптеген кері әсерін тигізеді</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жүрек қызметін төмендетеді;</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ОЖЖ жұмысын бәсеңдетеді;</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бауырды бұзады;</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қимыл үйлесімі бұзылады.</a:t>
            </a:r>
            <a:endParaRPr lang="kk-KZ" dirty="0">
              <a:ln w="18415" cmpd="sng">
                <a:solidFill>
                  <a:srgbClr val="0070C0"/>
                </a:solidFill>
                <a:prstDash val="solid"/>
              </a:ln>
              <a:latin typeface="Times New Roman" pitchFamily="18" charset="0"/>
              <a:cs typeface="Times New Roman" pitchFamily="18" charset="0"/>
            </a:endParaRPr>
          </a:p>
        </p:txBody>
      </p:sp>
      <p:sp>
        <p:nvSpPr>
          <p:cNvPr id="5" name="Прямоугольник 4"/>
          <p:cNvSpPr/>
          <p:nvPr/>
        </p:nvSpPr>
        <p:spPr>
          <a:xfrm>
            <a:off x="357158" y="2000240"/>
            <a:ext cx="8358246" cy="2585323"/>
          </a:xfrm>
          <a:prstGeom prst="rect">
            <a:avLst/>
          </a:prstGeom>
        </p:spPr>
        <p:txBody>
          <a:bodyPr wrap="square">
            <a:spAutoFit/>
          </a:bodyPr>
          <a:lstStyle/>
          <a:p>
            <a:pPr algn="just">
              <a:defRPr/>
            </a:pPr>
            <a:r>
              <a:rPr lang="ru-RU" dirty="0" smtClean="0">
                <a:ln w="18415" cmpd="sng">
                  <a:solidFill>
                    <a:srgbClr val="0070C0"/>
                  </a:solidFill>
                  <a:prstDash val="solid"/>
                </a:ln>
                <a:latin typeface="Times New Roman" pitchFamily="18" charset="0"/>
                <a:cs typeface="Times New Roman" pitchFamily="18" charset="0"/>
              </a:rPr>
              <a:t>Қарындағы  алкоголь  2  минуттан  соң  қанға  өтеді.Қан  оны  организмнің барлық  клеткаларына  таратады.Бұдан  ең  алдымен  үлкен  ми  сыңарларының  клеткалары  зардап  шегеді.Арақтың  әсерінен  адамның  еркін  қимылы бұзылады.  Алкоголь  ми  қыртысының  маңдай  бөлігіндегі   клеткаларға  сіңгенде  адам    жөні  жоқ  қуанады, орынсыз  күледі.Спиртті  ішімдіктің  келесі  жаңа  үлгісі  жоғары  дәрежелі  нерв  орталықтарын  жансыздандыра   түседі,бейне  күрмеп  тастағандай  оларға  мидың  төменгі  бөліктерінің  қызметіне  қатысуға  мүмкіндік  бермейді,  қимылдың,  мысалы  көз  қимылының  үйлесімі  бұзылады,аяқалысы  ебедейсізденіп,  қисалаңдайды,  тілі  күрмеледі.  Ақылмен  ойлану  қабілетінен  айырылады.  </a:t>
            </a:r>
            <a:endParaRPr lang="ru-RU" dirty="0">
              <a:ln w="18415" cmpd="sng">
                <a:solidFill>
                  <a:srgbClr val="0070C0"/>
                </a:solidFill>
                <a:prstDash val="solid"/>
              </a:ln>
              <a:latin typeface="Times New Roman" pitchFamily="18" charset="0"/>
              <a:cs typeface="Times New Roman" pitchFamily="18" charset="0"/>
            </a:endParaRPr>
          </a:p>
        </p:txBody>
      </p:sp>
      <p:pic>
        <p:nvPicPr>
          <p:cNvPr id="6" name="Picture 9" descr="Картинка 1715 из 17076">
            <a:hlinkClick r:id="rId3"/>
          </p:cNvPr>
          <p:cNvPicPr>
            <a:picLocks noChangeAspect="1" noChangeArrowheads="1"/>
          </p:cNvPicPr>
          <p:nvPr/>
        </p:nvPicPr>
        <p:blipFill>
          <a:blip r:embed="rId4" cstate="print"/>
          <a:srcRect/>
          <a:stretch>
            <a:fillRect/>
          </a:stretch>
        </p:blipFill>
        <p:spPr bwMode="auto">
          <a:xfrm>
            <a:off x="428596" y="4572008"/>
            <a:ext cx="2966521" cy="1928802"/>
          </a:xfrm>
          <a:prstGeom prst="rect">
            <a:avLst/>
          </a:prstGeom>
          <a:noFill/>
          <a:ln w="38100">
            <a:solidFill>
              <a:schemeClr val="tx1"/>
            </a:solidFill>
            <a:miter lim="800000"/>
            <a:headEnd/>
            <a:tailEnd/>
          </a:ln>
        </p:spPr>
      </p:pic>
      <p:pic>
        <p:nvPicPr>
          <p:cNvPr id="7" name="Picture 4" descr="C:\Users\Марианна\Desktop\9.gif"/>
          <p:cNvPicPr>
            <a:picLocks noChangeAspect="1" noChangeArrowheads="1"/>
          </p:cNvPicPr>
          <p:nvPr/>
        </p:nvPicPr>
        <p:blipFill>
          <a:blip r:embed="rId5" cstate="print"/>
          <a:srcRect/>
          <a:stretch>
            <a:fillRect/>
          </a:stretch>
        </p:blipFill>
        <p:spPr bwMode="auto">
          <a:xfrm>
            <a:off x="3571868" y="4572008"/>
            <a:ext cx="2744830" cy="1891969"/>
          </a:xfrm>
          <a:prstGeom prst="rect">
            <a:avLst/>
          </a:prstGeom>
          <a:noFill/>
          <a:ln w="19050">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500034" y="357166"/>
            <a:ext cx="8215370" cy="2585323"/>
          </a:xfrm>
          <a:prstGeom prst="rect">
            <a:avLst/>
          </a:prstGeom>
        </p:spPr>
        <p:txBody>
          <a:bodyPr wrap="square">
            <a:spAutoFit/>
          </a:bodyPr>
          <a:lstStyle/>
          <a:p>
            <a:pPr algn="just"/>
            <a:r>
              <a:rPr lang="ru-RU" i="1" dirty="0" smtClean="0">
                <a:latin typeface="Times New Roman" pitchFamily="18" charset="0"/>
                <a:cs typeface="Times New Roman" pitchFamily="18" charset="0"/>
              </a:rPr>
              <a:t>Соңғы жылдардағы денсаулық сақтау мекемелері қызметкерлерінің пікірінше, ішімдікке үйір адамдардың жасы әдеттегіден 15-20 жылға кем болады екен. Дәрігерлер еліміз тұрғындардың басым бөлігі алкоголь ішімдіктерін жиі пайдаланады деп дабыл қағуда. Статистикалық деректер олардың  54,5% жастар, 48% әйел, 37% жас жеткіншек, 7% балалар екенін көрсетті. Алкоголь ағзада тұрған кезде тірі клеткалар тез жойылады, ткань жаңармайды. Ішімдік әйел адамның жыныстық қызмет атқару органдарының жұмысын тоқтатады. Осының зардабынан әйел бедеулік  ауруына ұшырауы ықтимал. </a:t>
            </a:r>
          </a:p>
          <a:p>
            <a:endParaRPr lang="ru-RU" dirty="0">
              <a:latin typeface="Times New Roman" pitchFamily="18" charset="0"/>
              <a:cs typeface="Times New Roman" pitchFamily="18" charset="0"/>
            </a:endParaRPr>
          </a:p>
        </p:txBody>
      </p:sp>
      <p:pic>
        <p:nvPicPr>
          <p:cNvPr id="5" name="Picture 4" descr="https://im1-tub-kz.yandex.net/i?id=d1d4a81b993c1da339c93154a5a91ab0-l&amp;n=13"/>
          <p:cNvPicPr>
            <a:picLocks noChangeAspect="1" noChangeArrowheads="1"/>
          </p:cNvPicPr>
          <p:nvPr/>
        </p:nvPicPr>
        <p:blipFill>
          <a:blip r:embed="rId3" cstate="print"/>
          <a:srcRect/>
          <a:stretch>
            <a:fillRect/>
          </a:stretch>
        </p:blipFill>
        <p:spPr bwMode="auto">
          <a:xfrm>
            <a:off x="571472" y="2857496"/>
            <a:ext cx="3059832" cy="3528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2" descr="http://uralzap.ru/images/17413.jpg"/>
          <p:cNvPicPr>
            <a:picLocks noChangeAspect="1" noChangeArrowheads="1"/>
          </p:cNvPicPr>
          <p:nvPr/>
        </p:nvPicPr>
        <p:blipFill>
          <a:blip r:embed="rId4" cstate="print"/>
          <a:srcRect/>
          <a:stretch>
            <a:fillRect/>
          </a:stretch>
        </p:blipFill>
        <p:spPr bwMode="auto">
          <a:xfrm>
            <a:off x="3714744" y="2857496"/>
            <a:ext cx="4857784" cy="35004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32656"/>
            <a:ext cx="91440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dirty="0" smtClean="0">
                <a:latin typeface="Times New Roman" pitchFamily="18" charset="0"/>
                <a:cs typeface="Times New Roman" pitchFamily="18" charset="0"/>
              </a:rPr>
              <a:t>Ал жүкті болған жағдайда ішімдік  қолданатын әйелдердің болашақ сәбилерінің 40-60%-ы ақыл есі кем болып туылуы мүмкін. Тұрақты тұтынған кезде алкоголь әйелдердің бетін домбықтырып, оның табиғи әсемдігін жояды.  Көз қарашығының оты кетеді,  бет үнемі қызарып тұрады, шаштың түсуі, керісінше мұрттың шығуы байқалады.</a:t>
            </a:r>
          </a:p>
          <a:p>
            <a:r>
              <a:rPr lang="ru-RU" sz="2000" dirty="0" smtClean="0">
                <a:latin typeface="Times New Roman" pitchFamily="18" charset="0"/>
                <a:cs typeface="Times New Roman" pitchFamily="18" charset="0"/>
              </a:rPr>
              <a:t>Ағзада пайда болатын аурулар жүрек, қан айналым жүйесінің бұзылуына соқтырады. Ең қауіптісі – бүйректің жұмысын бұзады. Ішімдікті күнделікті кемінде 800 грамнан ішетін адамда ағзада ақуыздың жетіспеушілігі бірте-бірте байқала бастайды. Бұл ауруды емдемеген жағдайда  бүйректің бір бөлігі өледі.</a:t>
            </a:r>
            <a:endParaRPr lang="ru-RU" sz="2000" dirty="0">
              <a:latin typeface="Times New Roman" pitchFamily="18" charset="0"/>
              <a:cs typeface="Times New Roman" pitchFamily="18" charset="0"/>
            </a:endParaRPr>
          </a:p>
        </p:txBody>
      </p:sp>
      <p:pic>
        <p:nvPicPr>
          <p:cNvPr id="37892" name="Picture 4" descr="http://muzashtor.ru/wp-content/uploads/2016/12/kak-alkogol-vlijaet-na-beremennost_3.jpg"/>
          <p:cNvPicPr>
            <a:picLocks noChangeAspect="1" noChangeArrowheads="1"/>
          </p:cNvPicPr>
          <p:nvPr/>
        </p:nvPicPr>
        <p:blipFill>
          <a:blip r:embed="rId2" cstate="print"/>
          <a:srcRect/>
          <a:stretch>
            <a:fillRect/>
          </a:stretch>
        </p:blipFill>
        <p:spPr bwMode="auto">
          <a:xfrm>
            <a:off x="6084168" y="3429000"/>
            <a:ext cx="3059832"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 descr="Картинка 1560 из 17076">
            <a:hlinkClick r:id="rId3"/>
          </p:cNvPr>
          <p:cNvPicPr>
            <a:picLocks noChangeAspect="1" noChangeArrowheads="1"/>
          </p:cNvPicPr>
          <p:nvPr/>
        </p:nvPicPr>
        <p:blipFill>
          <a:blip r:embed="rId4" cstate="print"/>
          <a:srcRect/>
          <a:stretch>
            <a:fillRect/>
          </a:stretch>
        </p:blipFill>
        <p:spPr bwMode="auto">
          <a:xfrm>
            <a:off x="0" y="3429000"/>
            <a:ext cx="3284240" cy="2852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9" descr="Картинка 125 из 17076">
            <a:hlinkClick r:id="rId5"/>
          </p:cNvPr>
          <p:cNvPicPr>
            <a:picLocks noChangeAspect="1" noChangeArrowheads="1"/>
          </p:cNvPicPr>
          <p:nvPr/>
        </p:nvPicPr>
        <p:blipFill>
          <a:blip r:embed="rId6" cstate="print"/>
          <a:srcRect/>
          <a:stretch>
            <a:fillRect/>
          </a:stretch>
        </p:blipFill>
        <p:spPr bwMode="auto">
          <a:xfrm>
            <a:off x="2714612" y="3429000"/>
            <a:ext cx="3286148" cy="2547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7384"/>
            <a:ext cx="9144000" cy="6624736"/>
          </a:xfrm>
        </p:spPr>
        <p:txBody>
          <a:bodyPr>
            <a:noAutofit/>
          </a:bodyPr>
          <a:lstStyle/>
          <a:p>
            <a:pPr algn="ctr">
              <a:buNone/>
            </a:pPr>
            <a:r>
              <a:rPr lang="kk-KZ" b="1" u="sng" dirty="0">
                <a:latin typeface="Times New Roman" pitchFamily="18" charset="0"/>
                <a:cs typeface="Times New Roman" pitchFamily="18" charset="0"/>
              </a:rPr>
              <a:t>ҚАТЕ ПІКІРЛЕР</a:t>
            </a:r>
          </a:p>
          <a:p>
            <a:pPr algn="ctr">
              <a:buNone/>
            </a:pPr>
            <a:endParaRPr lang="ru-RU" sz="1800" dirty="0">
              <a:latin typeface="Times New Roman" pitchFamily="18" charset="0"/>
              <a:cs typeface="Times New Roman" pitchFamily="18" charset="0"/>
            </a:endParaRPr>
          </a:p>
          <a:p>
            <a:pPr algn="ctr">
              <a:buNone/>
            </a:pPr>
            <a:r>
              <a:rPr lang="ru-RU" sz="1800" dirty="0">
                <a:latin typeface="Times New Roman" pitchFamily="18" charset="0"/>
                <a:cs typeface="Times New Roman" pitchFamily="18" charset="0"/>
              </a:rPr>
              <a:t> </a:t>
            </a:r>
            <a:r>
              <a:rPr lang="ru-RU" sz="1800" b="1" u="sng" dirty="0">
                <a:latin typeface="Times New Roman" pitchFamily="18" charset="0"/>
                <a:cs typeface="Times New Roman" pitchFamily="18" charset="0"/>
              </a:rPr>
              <a:t>«Ішімдік </a:t>
            </a:r>
            <a:r>
              <a:rPr lang="ru-RU" sz="1800" b="1" u="sng" dirty="0" smtClean="0">
                <a:latin typeface="Times New Roman" pitchFamily="18" charset="0"/>
                <a:cs typeface="Times New Roman" pitchFamily="18" charset="0"/>
              </a:rPr>
              <a:t>стрессті </a:t>
            </a:r>
            <a:r>
              <a:rPr lang="ru-RU" sz="1800" b="1" u="sng" dirty="0">
                <a:latin typeface="Times New Roman" pitchFamily="18" charset="0"/>
                <a:cs typeface="Times New Roman" pitchFamily="18" charset="0"/>
              </a:rPr>
              <a:t>басады».</a:t>
            </a:r>
          </a:p>
          <a:p>
            <a:pPr>
              <a:buNone/>
            </a:pPr>
            <a:r>
              <a:rPr lang="ru-RU" sz="1800" dirty="0">
                <a:latin typeface="Times New Roman" pitchFamily="18" charset="0"/>
                <a:cs typeface="Times New Roman" pitchFamily="18" charset="0"/>
              </a:rPr>
              <a:t>		Көбіне шаршап-шалдыққан адамдар ішімдіктің </a:t>
            </a:r>
            <a:r>
              <a:rPr lang="ru-RU" sz="1800" dirty="0" smtClean="0">
                <a:latin typeface="Times New Roman" pitchFamily="18" charset="0"/>
                <a:cs typeface="Times New Roman" pitchFamily="18" charset="0"/>
              </a:rPr>
              <a:t>көмегімен </a:t>
            </a:r>
            <a:r>
              <a:rPr lang="ru-RU" sz="1800" dirty="0">
                <a:latin typeface="Times New Roman" pitchFamily="18" charset="0"/>
                <a:cs typeface="Times New Roman" pitchFamily="18" charset="0"/>
              </a:rPr>
              <a:t>көңіл-күйін көтеруге тырысады. Өкінішке орай, бұл мақсатта көбіне адамдар ішімдікті көп мөлшерде тұтынады. Бұл ретте, әрі қарай оқиға желісі екі бағытта өрбуі мүмкін адамның </a:t>
            </a:r>
            <a:r>
              <a:rPr lang="ru-RU" sz="1800" dirty="0" smtClean="0">
                <a:latin typeface="Times New Roman" pitchFamily="18" charset="0"/>
                <a:cs typeface="Times New Roman" pitchFamily="18" charset="0"/>
              </a:rPr>
              <a:t>шаршағандығы </a:t>
            </a:r>
            <a:r>
              <a:rPr lang="ru-RU" sz="1800" dirty="0">
                <a:latin typeface="Times New Roman" pitchFamily="18" charset="0"/>
                <a:cs typeface="Times New Roman" pitchFamily="18" charset="0"/>
              </a:rPr>
              <a:t>одан бетер артады немесе бәрібір күйзеліспен аяқталатын ішімдік эйфориясына бөленеді. </a:t>
            </a:r>
          </a:p>
          <a:p>
            <a:pPr algn="ctr">
              <a:buNone/>
            </a:pPr>
            <a:r>
              <a:rPr lang="ru-RU" sz="1800" b="1" u="sng" dirty="0">
                <a:latin typeface="Times New Roman" pitchFamily="18" charset="0"/>
                <a:cs typeface="Times New Roman" pitchFamily="18" charset="0"/>
              </a:rPr>
              <a:t> Ішімдік – суық тиюді емдейді.</a:t>
            </a:r>
          </a:p>
          <a:p>
            <a:pPr>
              <a:buNone/>
            </a:pPr>
            <a:r>
              <a:rPr lang="ru-RU" sz="1800" dirty="0">
                <a:latin typeface="Times New Roman" pitchFamily="18" charset="0"/>
                <a:cs typeface="Times New Roman" pitchFamily="18" charset="0"/>
              </a:rPr>
              <a:t>		Заманауи медицина мұндай ем әдісін қолдамайды. </a:t>
            </a:r>
            <a:r>
              <a:rPr lang="ru-RU" sz="1800" dirty="0" smtClean="0">
                <a:latin typeface="Times New Roman" pitchFamily="18" charset="0"/>
                <a:cs typeface="Times New Roman" pitchFamily="18" charset="0"/>
              </a:rPr>
              <a:t>Біріншіден</a:t>
            </a:r>
            <a:r>
              <a:rPr lang="ru-RU" sz="1800" dirty="0">
                <a:latin typeface="Times New Roman" pitchFamily="18" charset="0"/>
                <a:cs typeface="Times New Roman" pitchFamily="18" charset="0"/>
              </a:rPr>
              <a:t>, ішімдік </a:t>
            </a:r>
            <a:r>
              <a:rPr lang="ru-RU" sz="1800" dirty="0" smtClean="0">
                <a:latin typeface="Times New Roman" pitchFamily="18" charset="0"/>
                <a:cs typeface="Times New Roman" pitchFamily="18" charset="0"/>
              </a:rPr>
              <a:t>иммунитетті жақсартпайды</a:t>
            </a:r>
            <a:r>
              <a:rPr lang="ru-RU" sz="1800" dirty="0">
                <a:latin typeface="Times New Roman" pitchFamily="18" charset="0"/>
                <a:cs typeface="Times New Roman" pitchFamily="18" charset="0"/>
              </a:rPr>
              <a:t>, керісінші әсер береді. Екіншіден, спирт қабынған тамақтын одан бетер өрши ықпал етеді. </a:t>
            </a:r>
          </a:p>
          <a:p>
            <a:pPr algn="ctr">
              <a:buNone/>
            </a:pPr>
            <a:r>
              <a:rPr lang="ru-RU" sz="1800" b="1" u="sng" dirty="0">
                <a:latin typeface="Times New Roman" pitchFamily="18" charset="0"/>
                <a:cs typeface="Times New Roman" pitchFamily="18" charset="0"/>
              </a:rPr>
              <a:t> Ішімдік тез жылынуға көмектеседі</a:t>
            </a:r>
            <a:r>
              <a:rPr lang="ru-RU" sz="1800" dirty="0">
                <a:latin typeface="Times New Roman" pitchFamily="18" charset="0"/>
                <a:cs typeface="Times New Roman" pitchFamily="18" charset="0"/>
              </a:rPr>
              <a:t>.</a:t>
            </a:r>
          </a:p>
          <a:p>
            <a:pPr>
              <a:buNone/>
            </a:pPr>
            <a:r>
              <a:rPr lang="ru-RU" sz="1800" dirty="0">
                <a:latin typeface="Times New Roman" pitchFamily="18" charset="0"/>
                <a:cs typeface="Times New Roman" pitchFamily="18" charset="0"/>
              </a:rPr>
              <a:t>		Қате пікір. Бұл жағдайда жылу беру күшейеді де, адам ағзасы одан да жылдам суи бастайды. Бұған қарамастан, адам өзін жақсы сезіне беруі мүмкін. </a:t>
            </a:r>
          </a:p>
          <a:p>
            <a:pPr algn="ctr">
              <a:buNone/>
            </a:pPr>
            <a:r>
              <a:rPr lang="ru-RU" sz="1800" dirty="0">
                <a:latin typeface="Times New Roman" pitchFamily="18" charset="0"/>
                <a:cs typeface="Times New Roman" pitchFamily="18" charset="0"/>
              </a:rPr>
              <a:t> </a:t>
            </a:r>
            <a:r>
              <a:rPr lang="ru-RU" sz="1800" b="1" u="sng" dirty="0">
                <a:latin typeface="Times New Roman" pitchFamily="18" charset="0"/>
                <a:cs typeface="Times New Roman" pitchFamily="18" charset="0"/>
              </a:rPr>
              <a:t>«Сыра – ішімдік емес».</a:t>
            </a:r>
          </a:p>
          <a:p>
            <a:pPr>
              <a:buNone/>
            </a:pPr>
            <a:r>
              <a:rPr lang="ru-RU" sz="1800" dirty="0">
                <a:latin typeface="Times New Roman" pitchFamily="18" charset="0"/>
                <a:cs typeface="Times New Roman" pitchFamily="18" charset="0"/>
              </a:rPr>
              <a:t>		Сыра да ішімдік болып табылады, демек, ол да дағдылануды тудырады. Соңғы кезде, медицина қызметкерлерінің  «сыраға </a:t>
            </a:r>
            <a:r>
              <a:rPr lang="ru-RU" sz="1800" dirty="0" smtClean="0">
                <a:latin typeface="Times New Roman" pitchFamily="18" charset="0"/>
                <a:cs typeface="Times New Roman" pitchFamily="18" charset="0"/>
              </a:rPr>
              <a:t>салыну» </a:t>
            </a:r>
            <a:r>
              <a:rPr lang="ru-RU" sz="1800" dirty="0">
                <a:latin typeface="Times New Roman" pitchFamily="18" charset="0"/>
                <a:cs typeface="Times New Roman" pitchFamily="18" charset="0"/>
              </a:rPr>
              <a:t>туралы жиі айтуы тегін емес. Бұған қоса, ішімдіктің бұл </a:t>
            </a:r>
            <a:r>
              <a:rPr lang="ru-RU" sz="1800" dirty="0" smtClean="0">
                <a:latin typeface="Times New Roman" pitchFamily="18" charset="0"/>
                <a:cs typeface="Times New Roman" pitchFamily="18" charset="0"/>
              </a:rPr>
              <a:t>түрі </a:t>
            </a:r>
            <a:r>
              <a:rPr lang="ru-RU" sz="1800" dirty="0">
                <a:latin typeface="Times New Roman" pitchFamily="18" charset="0"/>
                <a:cs typeface="Times New Roman" pitchFamily="18" charset="0"/>
              </a:rPr>
              <a:t>бауыр мен жүрекке өте зиянды әсер етеді.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несколько документов 4"/>
          <p:cNvSpPr/>
          <p:nvPr/>
        </p:nvSpPr>
        <p:spPr>
          <a:xfrm>
            <a:off x="285720" y="1071546"/>
            <a:ext cx="8358246" cy="5786454"/>
          </a:xfrm>
          <a:prstGeom prst="flowChartMultidocumen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smtClean="0">
                <a:latin typeface="Times New Roman" pitchFamily="18" charset="0"/>
                <a:cs typeface="Times New Roman" pitchFamily="18" charset="0"/>
              </a:rPr>
              <a:t>Алкоголь — ол биологиялық у. Барлық бақытсыздықты алкоголь тудырады. Күнделікті тұрмыста болатын травмалардың 20% арақ, ішуден болады. 50% транспорттық апат осы арақ ішуден туындайды. Алкоголь ағзалардағы болатын витаминдсрдің (Вь РР, С, А, Ғ)  бәрін жойып жібереді. Сондықтан да зат алмасу үрдісі адамның кенет төмендеп кетеді. Әрбір қылмыстық істердің қозғалуы 80-90% арақ ішіп мас болған шақта жасалынады. Жанұяның берекесі кетеді. Олар айырылып тынады. Мұндай жағдайларда балалар  азап шегеді, ауыр салмақ балаларға түссді. Маскүнем адам жұмыс істемейді. Істесе де немқұрайлы қызмет атқарады. Алкогольдің ауыр жүгі адамзат баласы биологиялық  деградацияға ұшырайды. Біртіндеп жер бетінен жоқ болады. Мұның бәрі ғылыми дәлелденген аксиома. Мұны «популяциялық деградация» деп атайды. Оның белгілі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коэффициенті болады. Ф.Т.Угловтың жазуына қарағанда, 3% ақыл-ойы жетіспеген</a:t>
            </a:r>
            <a:r>
              <a:rPr lang="kk-KZ"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балалар дүниеге келеді екен. Сонда адамзат баласының ұрпағы келешекте не болмақ.Әрбір ішімдік денсаулыққа залалын тигізеді.</a:t>
            </a:r>
            <a:endParaRPr lang="ru-RU" dirty="0">
              <a:latin typeface="Times New Roman" pitchFamily="18" charset="0"/>
              <a:cs typeface="Times New Roman" pitchFamily="18" charset="0"/>
            </a:endParaRPr>
          </a:p>
        </p:txBody>
      </p:sp>
      <p:sp>
        <p:nvSpPr>
          <p:cNvPr id="6" name="Прямоугольник 5"/>
          <p:cNvSpPr/>
          <p:nvPr/>
        </p:nvSpPr>
        <p:spPr>
          <a:xfrm>
            <a:off x="2071670" y="0"/>
            <a:ext cx="516359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ҚОРЫТЫНДЫ</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Прямоугольник 4"/>
          <p:cNvSpPr/>
          <p:nvPr/>
        </p:nvSpPr>
        <p:spPr>
          <a:xfrm>
            <a:off x="2857488" y="428604"/>
            <a:ext cx="3148619" cy="923330"/>
          </a:xfrm>
          <a:prstGeom prst="rect">
            <a:avLst/>
          </a:prstGeom>
          <a:no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КІРІСПЕ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TextBox 5"/>
          <p:cNvSpPr txBox="1"/>
          <p:nvPr/>
        </p:nvSpPr>
        <p:spPr>
          <a:xfrm>
            <a:off x="714348" y="1571612"/>
            <a:ext cx="3857652" cy="255454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kk-KZ" sz="2000" i="1" dirty="0" smtClean="0">
                <a:latin typeface="Times New Roman" pitchFamily="18" charset="0"/>
                <a:cs typeface="Times New Roman" pitchFamily="18" charset="0"/>
              </a:rPr>
              <a:t>Биоырғақ кез келген ырғақтың негізін құраушы, толқын тәрізді белгілі кезеңмен қайталанып отыратын процесс. </a:t>
            </a:r>
          </a:p>
          <a:p>
            <a:pPr algn="just"/>
            <a:r>
              <a:rPr lang="kk-KZ" sz="2000" i="1" dirty="0" smtClean="0">
                <a:latin typeface="Times New Roman" pitchFamily="18" charset="0"/>
                <a:cs typeface="Times New Roman" pitchFamily="18" charset="0"/>
              </a:rPr>
              <a:t>Биоырғақ мынадай көрсеткіштермен сипатталады: кезең </a:t>
            </a:r>
            <a:r>
              <a:rPr lang="en-US" sz="2000" i="1"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период</a:t>
            </a:r>
            <a:r>
              <a:rPr lang="en-US" sz="2000" i="1"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  де</a:t>
            </a:r>
            <a:r>
              <a:rPr lang="kk-KZ" sz="2000" i="1" dirty="0" smtClean="0">
                <a:latin typeface="Times New Roman" pitchFamily="18" charset="0"/>
                <a:cs typeface="Times New Roman" pitchFamily="18" charset="0"/>
              </a:rPr>
              <a:t>ңгей </a:t>
            </a:r>
            <a:r>
              <a:rPr lang="ru-RU" sz="2000" i="1" dirty="0" smtClean="0">
                <a:latin typeface="Times New Roman" pitchFamily="18" charset="0"/>
                <a:cs typeface="Times New Roman" pitchFamily="18" charset="0"/>
              </a:rPr>
              <a:t>(мезор), амплитуда, фаза, жиілік, т.б.</a:t>
            </a:r>
            <a:endParaRPr lang="ru-RU" sz="2000" i="1" dirty="0">
              <a:latin typeface="Times New Roman" pitchFamily="18" charset="0"/>
              <a:cs typeface="Times New Roman" pitchFamily="18" charset="0"/>
            </a:endParaRPr>
          </a:p>
        </p:txBody>
      </p:sp>
      <p:pic>
        <p:nvPicPr>
          <p:cNvPr id="29698" name="Picture 2" descr="ÐÐ°ÑÑÐ¸Ð½ÐºÐ¸ Ð¿Ð¾ Ð·Ð°Ð¿ÑÐ¾ÑÑ ÐÐÐÐ ÐÐ¢Ð"/>
          <p:cNvPicPr>
            <a:picLocks noChangeAspect="1" noChangeArrowheads="1"/>
          </p:cNvPicPr>
          <p:nvPr/>
        </p:nvPicPr>
        <p:blipFill>
          <a:blip r:embed="rId3"/>
          <a:srcRect/>
          <a:stretch>
            <a:fillRect/>
          </a:stretch>
        </p:blipFill>
        <p:spPr bwMode="auto">
          <a:xfrm>
            <a:off x="5143504" y="2571744"/>
            <a:ext cx="3643338"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Выгнутая вверх стрелка 6"/>
          <p:cNvSpPr/>
          <p:nvPr/>
        </p:nvSpPr>
        <p:spPr>
          <a:xfrm>
            <a:off x="4643438" y="1500174"/>
            <a:ext cx="1143008" cy="1143008"/>
          </a:xfrm>
          <a:prstGeom prst="curved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714348" y="642918"/>
            <a:ext cx="7643866"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000" dirty="0" smtClean="0">
                <a:latin typeface="Times New Roman" pitchFamily="18" charset="0"/>
                <a:cs typeface="Times New Roman" pitchFamily="18" charset="0"/>
              </a:rPr>
              <a:t>Биоырғақтардың бұзылысынан пайда болатын аурулардың себептері:</a:t>
            </a:r>
            <a:endParaRPr lang="ru-RU" sz="2000" dirty="0">
              <a:latin typeface="Times New Roman" pitchFamily="18" charset="0"/>
              <a:cs typeface="Times New Roman" pitchFamily="18" charset="0"/>
            </a:endParaRPr>
          </a:p>
        </p:txBody>
      </p:sp>
      <p:sp>
        <p:nvSpPr>
          <p:cNvPr id="6" name="Выноска со стрелкой вниз 5"/>
          <p:cNvSpPr/>
          <p:nvPr/>
        </p:nvSpPr>
        <p:spPr>
          <a:xfrm>
            <a:off x="642910" y="1571612"/>
            <a:ext cx="7858180" cy="350046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dirty="0" smtClean="0">
                <a:latin typeface="Times New Roman" pitchFamily="18" charset="0"/>
                <a:cs typeface="Times New Roman" pitchFamily="18" charset="0"/>
              </a:rPr>
              <a:t>Организмдегі режимнің тұрақсыздығы физикалық және ақылдың активтілігін төмендетеді. Уақыт белдеуін жиі ауыстыратын адамдарда десинхроноз ауруы пайда болады. </a:t>
            </a:r>
          </a:p>
          <a:p>
            <a:pPr algn="just"/>
            <a:r>
              <a:rPr lang="kk-KZ" dirty="0" smtClean="0">
                <a:latin typeface="Times New Roman" pitchFamily="18" charset="0"/>
                <a:cs typeface="Times New Roman" pitchFamily="18" charset="0"/>
              </a:rPr>
              <a:t>Ішімдік: көп мөлшерде ішімдік пайдаланған адамда биоритмі тек </a:t>
            </a:r>
            <a:r>
              <a:rPr lang="en-US" dirty="0" smtClean="0">
                <a:latin typeface="Times New Roman" pitchFamily="18" charset="0"/>
                <a:cs typeface="Times New Roman" pitchFamily="18" charset="0"/>
              </a:rPr>
              <a:t>3-</a:t>
            </a:r>
            <a:r>
              <a:rPr lang="kk-KZ" dirty="0" smtClean="0">
                <a:latin typeface="Times New Roman" pitchFamily="18" charset="0"/>
                <a:cs typeface="Times New Roman" pitchFamily="18" charset="0"/>
              </a:rPr>
              <a:t>ші тәулікте қалпына келеді. </a:t>
            </a:r>
          </a:p>
          <a:p>
            <a:pPr algn="just"/>
            <a:r>
              <a:rPr lang="kk-KZ" dirty="0" smtClean="0">
                <a:latin typeface="Times New Roman" pitchFamily="18" charset="0"/>
                <a:cs typeface="Times New Roman" pitchFamily="18" charset="0"/>
              </a:rPr>
              <a:t>Биоритмдердің бұзылысынан невроз, ашуланшақ, физиологиялық процестердің бұзылысына әкеліп соғады. Ең негізгі себебі шаршаңқылықты сезіну. </a:t>
            </a:r>
            <a:endParaRPr lang="ru-RU" dirty="0">
              <a:latin typeface="Times New Roman" pitchFamily="18" charset="0"/>
              <a:cs typeface="Times New Roman" pitchFamily="18" charset="0"/>
            </a:endParaRPr>
          </a:p>
        </p:txBody>
      </p:sp>
      <p:pic>
        <p:nvPicPr>
          <p:cNvPr id="28674" name="Picture 2" descr="ÐÐ°ÑÑÐ¸Ð½ÐºÐ¸ Ð¿Ð¾ Ð·Ð°Ð¿ÑÐ¾ÑÑ Ð½Ð°ÑÑÑÐµÐ½Ð¸Ðµ Ð±Ð¸Ð¾ÑÐ¸ÑÐ¼Ð°"/>
          <p:cNvPicPr>
            <a:picLocks noChangeAspect="1" noChangeArrowheads="1"/>
          </p:cNvPicPr>
          <p:nvPr/>
        </p:nvPicPr>
        <p:blipFill>
          <a:blip r:embed="rId3"/>
          <a:srcRect/>
          <a:stretch>
            <a:fillRect/>
          </a:stretch>
        </p:blipFill>
        <p:spPr bwMode="auto">
          <a:xfrm>
            <a:off x="642910" y="4214818"/>
            <a:ext cx="3000396" cy="2257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676" name="Picture 4" descr="ÐÐ°ÑÑÐ¸Ð½ÐºÐ¸ Ð¿Ð¾ Ð·Ð°Ð¿ÑÐ¾ÑÑ Ð½Ð°ÑÑÑÐµÐ½Ð¸Ðµ Ð±Ð¸Ð¾ÑÐ¸ÑÐ¼Ð°"/>
          <p:cNvPicPr>
            <a:picLocks noChangeAspect="1" noChangeArrowheads="1"/>
          </p:cNvPicPr>
          <p:nvPr/>
        </p:nvPicPr>
        <p:blipFill>
          <a:blip r:embed="rId4"/>
          <a:srcRect/>
          <a:stretch>
            <a:fillRect/>
          </a:stretch>
        </p:blipFill>
        <p:spPr bwMode="auto">
          <a:xfrm rot="627936">
            <a:off x="5572131" y="4214818"/>
            <a:ext cx="2928959"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Выноска со стрелкой вправо 4"/>
          <p:cNvSpPr/>
          <p:nvPr/>
        </p:nvSpPr>
        <p:spPr>
          <a:xfrm>
            <a:off x="357158" y="1428736"/>
            <a:ext cx="4786346" cy="3857652"/>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dirty="0" smtClean="0">
                <a:latin typeface="Times New Roman" pitchFamily="18" charset="0"/>
                <a:cs typeface="Times New Roman" pitchFamily="18" charset="0"/>
              </a:rPr>
              <a:t>Алкоголдік ішімдік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этил спирті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мөлдір, әрі түссіз сұйықтық.  Ішімдікті аз мөлшерде қолдану ауыз қуысы, өңеш, асқазан кілегей қабаттарын тітіркендіріп зақымдайды. Ал ішімдікті көп мөлшерде қолданудың  тыныс жолдарын тарылтып, мүгедектік жағдайға да әкелуі мүмкін. </a:t>
            </a:r>
            <a:endParaRPr lang="ru-RU" dirty="0">
              <a:latin typeface="Times New Roman" pitchFamily="18" charset="0"/>
              <a:cs typeface="Times New Roman" pitchFamily="18" charset="0"/>
            </a:endParaRPr>
          </a:p>
        </p:txBody>
      </p:sp>
      <p:pic>
        <p:nvPicPr>
          <p:cNvPr id="27650" name="Picture 2" descr="ÐÐ°ÑÑÐ¸Ð½ÐºÐ¸ Ð¿Ð¾ Ð·Ð°Ð¿ÑÐ¾ÑÑ Ð°Ð»ÐºÐ¾Ð³Ð¾Ð»Ñ"/>
          <p:cNvPicPr>
            <a:picLocks noChangeAspect="1" noChangeArrowheads="1"/>
          </p:cNvPicPr>
          <p:nvPr/>
        </p:nvPicPr>
        <p:blipFill>
          <a:blip r:embed="rId3" cstate="print"/>
          <a:srcRect/>
          <a:stretch>
            <a:fillRect/>
          </a:stretch>
        </p:blipFill>
        <p:spPr bwMode="auto">
          <a:xfrm>
            <a:off x="4786314" y="1428736"/>
            <a:ext cx="3857652" cy="38576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Схема 4"/>
          <p:cNvGraphicFramePr/>
          <p:nvPr/>
        </p:nvGraphicFramePr>
        <p:xfrm>
          <a:off x="642910" y="714356"/>
          <a:ext cx="785818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C:\Users\nazerke\Desktop\пмм\IMG_1950.JPG"/>
          <p:cNvPicPr>
            <a:picLocks noChangeAspect="1" noChangeArrowheads="1"/>
          </p:cNvPicPr>
          <p:nvPr/>
        </p:nvPicPr>
        <p:blipFill>
          <a:blip r:embed="rId2" cstate="print"/>
          <a:srcRect/>
          <a:stretch>
            <a:fillRect/>
          </a:stretch>
        </p:blipFill>
        <p:spPr bwMode="auto">
          <a:xfrm>
            <a:off x="0" y="260648"/>
            <a:ext cx="9144000" cy="6858000"/>
          </a:xfrm>
          <a:prstGeom prst="rect">
            <a:avLst/>
          </a:prstGeom>
          <a:noFill/>
          <a:ln w="9525">
            <a:noFill/>
            <a:miter lim="800000"/>
            <a:headEnd/>
            <a:tailEnd/>
          </a:ln>
        </p:spPr>
      </p:pic>
      <p:sp>
        <p:nvSpPr>
          <p:cNvPr id="5" name="WordArt 7"/>
          <p:cNvSpPr>
            <a:spLocks noChangeArrowheads="1" noChangeShapeType="1" noTextEdit="1"/>
          </p:cNvSpPr>
          <p:nvPr/>
        </p:nvSpPr>
        <p:spPr bwMode="auto">
          <a:xfrm>
            <a:off x="285720" y="428604"/>
            <a:ext cx="7921625" cy="647700"/>
          </a:xfrm>
          <a:prstGeom prst="rect">
            <a:avLst/>
          </a:prstGeom>
        </p:spPr>
        <p:txBody>
          <a:bodyPr wrap="none" fromWordArt="1">
            <a:prstTxWarp prst="textFadeUp">
              <a:avLst>
                <a:gd name="adj" fmla="val 0"/>
              </a:avLst>
            </a:prstTxWarp>
          </a:bodyPr>
          <a:lstStyle/>
          <a:p>
            <a:pPr algn="ctr"/>
            <a:r>
              <a:rPr lang="ru-RU" sz="3600" kern="10" dirty="0">
                <a:ln w="12700">
                  <a:solidFill>
                    <a:srgbClr val="000000"/>
                  </a:solidFill>
                  <a:round/>
                  <a:headEnd/>
                  <a:tailEnd/>
                </a:ln>
                <a:solidFill>
                  <a:srgbClr val="FF00FF"/>
                </a:solidFill>
                <a:effectLst>
                  <a:outerShdw dist="35921" dir="2700000" sy="50000" rotWithShape="0">
                    <a:srgbClr val="875B0D">
                      <a:alpha val="70000"/>
                    </a:srgbClr>
                  </a:outerShdw>
                </a:effectLst>
                <a:latin typeface="Times New Roman" pitchFamily="18" charset="0"/>
                <a:cs typeface="Times New Roman" pitchFamily="18" charset="0"/>
              </a:rPr>
              <a:t>Ішімдіктің адам ағзасына келтіретін зияндары</a:t>
            </a:r>
          </a:p>
        </p:txBody>
      </p:sp>
      <p:pic>
        <p:nvPicPr>
          <p:cNvPr id="6" name="Picture 4" descr="Сурет(1200)"/>
          <p:cNvPicPr>
            <a:picLocks noChangeAspect="1" noChangeArrowheads="1"/>
          </p:cNvPicPr>
          <p:nvPr/>
        </p:nvPicPr>
        <p:blipFill>
          <a:blip r:embed="rId3" cstate="print"/>
          <a:srcRect/>
          <a:stretch>
            <a:fillRect/>
          </a:stretch>
        </p:blipFill>
        <p:spPr bwMode="auto">
          <a:xfrm>
            <a:off x="2555776" y="1268760"/>
            <a:ext cx="3816350" cy="5113337"/>
          </a:xfrm>
          <a:prstGeom prst="rect">
            <a:avLst/>
          </a:prstGeom>
          <a:noFill/>
          <a:ln w="9525">
            <a:noFill/>
            <a:miter lim="800000"/>
            <a:headEnd/>
            <a:tailEnd/>
          </a:ln>
        </p:spPr>
      </p:pic>
      <p:sp>
        <p:nvSpPr>
          <p:cNvPr id="7" name="Text Box 24"/>
          <p:cNvSpPr txBox="1">
            <a:spLocks noChangeArrowheads="1"/>
          </p:cNvSpPr>
          <p:nvPr/>
        </p:nvSpPr>
        <p:spPr bwMode="auto">
          <a:xfrm>
            <a:off x="827088" y="1071563"/>
            <a:ext cx="1152525" cy="369332"/>
          </a:xfrm>
          <a:prstGeom prst="rect">
            <a:avLst/>
          </a:prstGeom>
          <a:noFill/>
          <a:ln w="9525">
            <a:noFill/>
            <a:miter lim="800000"/>
            <a:headEnd/>
            <a:tailEnd/>
          </a:ln>
        </p:spPr>
        <p:txBody>
          <a:bodyPr>
            <a:spAutoFit/>
          </a:bodyPr>
          <a:lstStyle/>
          <a:p>
            <a:r>
              <a:rPr lang="kk-KZ" dirty="0">
                <a:latin typeface="Times New Roman" pitchFamily="18" charset="0"/>
                <a:cs typeface="Times New Roman" pitchFamily="18" charset="0"/>
              </a:rPr>
              <a:t>Тамақ</a:t>
            </a:r>
            <a:endParaRPr lang="ru-RU" dirty="0">
              <a:latin typeface="Times New Roman" pitchFamily="18" charset="0"/>
              <a:cs typeface="Times New Roman" pitchFamily="18" charset="0"/>
            </a:endParaRPr>
          </a:p>
        </p:txBody>
      </p:sp>
      <p:sp>
        <p:nvSpPr>
          <p:cNvPr id="8" name="Text Box 25"/>
          <p:cNvSpPr txBox="1">
            <a:spLocks noChangeArrowheads="1"/>
          </p:cNvSpPr>
          <p:nvPr/>
        </p:nvSpPr>
        <p:spPr bwMode="auto">
          <a:xfrm>
            <a:off x="879475" y="1935163"/>
            <a:ext cx="837089"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Жүрек</a:t>
            </a:r>
            <a:endParaRPr lang="ru-RU" dirty="0">
              <a:latin typeface="Times New Roman" pitchFamily="18" charset="0"/>
              <a:cs typeface="Times New Roman" pitchFamily="18" charset="0"/>
            </a:endParaRPr>
          </a:p>
        </p:txBody>
      </p:sp>
      <p:sp>
        <p:nvSpPr>
          <p:cNvPr id="9" name="Text Box 26"/>
          <p:cNvSpPr txBox="1">
            <a:spLocks noChangeArrowheads="1"/>
          </p:cNvSpPr>
          <p:nvPr/>
        </p:nvSpPr>
        <p:spPr bwMode="auto">
          <a:xfrm>
            <a:off x="808038" y="2727325"/>
            <a:ext cx="794898"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Бауыр</a:t>
            </a:r>
            <a:endParaRPr lang="ru-RU" dirty="0">
              <a:latin typeface="Times New Roman" pitchFamily="18" charset="0"/>
              <a:cs typeface="Times New Roman" pitchFamily="18" charset="0"/>
            </a:endParaRPr>
          </a:p>
        </p:txBody>
      </p:sp>
      <p:sp>
        <p:nvSpPr>
          <p:cNvPr id="10" name="Text Box 27"/>
          <p:cNvSpPr txBox="1">
            <a:spLocks noChangeArrowheads="1"/>
          </p:cNvSpPr>
          <p:nvPr/>
        </p:nvSpPr>
        <p:spPr bwMode="auto">
          <a:xfrm>
            <a:off x="735013" y="3519488"/>
            <a:ext cx="886781"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Бүйрек</a:t>
            </a:r>
            <a:endParaRPr lang="ru-RU" dirty="0">
              <a:latin typeface="Times New Roman" pitchFamily="18" charset="0"/>
              <a:cs typeface="Times New Roman" pitchFamily="18" charset="0"/>
            </a:endParaRPr>
          </a:p>
        </p:txBody>
      </p:sp>
      <p:sp>
        <p:nvSpPr>
          <p:cNvPr id="11" name="Text Box 28"/>
          <p:cNvSpPr txBox="1">
            <a:spLocks noChangeArrowheads="1"/>
          </p:cNvSpPr>
          <p:nvPr/>
        </p:nvSpPr>
        <p:spPr bwMode="auto">
          <a:xfrm>
            <a:off x="611188" y="4240213"/>
            <a:ext cx="1728787" cy="646331"/>
          </a:xfrm>
          <a:prstGeom prst="rect">
            <a:avLst/>
          </a:prstGeom>
          <a:noFill/>
          <a:ln w="9525">
            <a:noFill/>
            <a:miter lim="800000"/>
            <a:headEnd/>
            <a:tailEnd/>
          </a:ln>
        </p:spPr>
        <p:txBody>
          <a:bodyPr>
            <a:spAutoFit/>
          </a:bodyPr>
          <a:lstStyle/>
          <a:p>
            <a:r>
              <a:rPr lang="kk-KZ" dirty="0">
                <a:latin typeface="Times New Roman" pitchFamily="18" charset="0"/>
                <a:cs typeface="Times New Roman" pitchFamily="18" charset="0"/>
              </a:rPr>
              <a:t>Жыныс мүшелері</a:t>
            </a:r>
            <a:endParaRPr lang="ru-RU" dirty="0">
              <a:latin typeface="Times New Roman" pitchFamily="18" charset="0"/>
              <a:cs typeface="Times New Roman" pitchFamily="18" charset="0"/>
            </a:endParaRPr>
          </a:p>
        </p:txBody>
      </p:sp>
      <p:sp>
        <p:nvSpPr>
          <p:cNvPr id="12" name="Text Box 29"/>
          <p:cNvSpPr txBox="1">
            <a:spLocks noChangeArrowheads="1"/>
          </p:cNvSpPr>
          <p:nvPr/>
        </p:nvSpPr>
        <p:spPr bwMode="auto">
          <a:xfrm>
            <a:off x="592138" y="5319713"/>
            <a:ext cx="1963737" cy="369332"/>
          </a:xfrm>
          <a:prstGeom prst="rect">
            <a:avLst/>
          </a:prstGeom>
          <a:noFill/>
          <a:ln w="9525">
            <a:noFill/>
            <a:miter lim="800000"/>
            <a:headEnd/>
            <a:tailEnd/>
          </a:ln>
        </p:spPr>
        <p:txBody>
          <a:bodyPr>
            <a:spAutoFit/>
          </a:bodyPr>
          <a:lstStyle/>
          <a:p>
            <a:r>
              <a:rPr lang="kk-KZ" dirty="0">
                <a:latin typeface="Times New Roman" pitchFamily="18" charset="0"/>
                <a:cs typeface="Times New Roman" pitchFamily="18" charset="0"/>
              </a:rPr>
              <a:t>Қан айналымы</a:t>
            </a:r>
            <a:endParaRPr lang="ru-RU" dirty="0">
              <a:latin typeface="Times New Roman" pitchFamily="18" charset="0"/>
              <a:cs typeface="Times New Roman" pitchFamily="18" charset="0"/>
            </a:endParaRPr>
          </a:p>
        </p:txBody>
      </p:sp>
      <p:sp>
        <p:nvSpPr>
          <p:cNvPr id="13" name="Text Box 19"/>
          <p:cNvSpPr txBox="1">
            <a:spLocks noChangeArrowheads="1"/>
          </p:cNvSpPr>
          <p:nvPr/>
        </p:nvSpPr>
        <p:spPr bwMode="auto">
          <a:xfrm>
            <a:off x="6659563" y="1196975"/>
            <a:ext cx="513282"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Ми</a:t>
            </a:r>
            <a:endParaRPr lang="ru-RU" dirty="0">
              <a:latin typeface="Times New Roman" pitchFamily="18" charset="0"/>
              <a:cs typeface="Times New Roman" pitchFamily="18" charset="0"/>
            </a:endParaRPr>
          </a:p>
        </p:txBody>
      </p:sp>
      <p:sp>
        <p:nvSpPr>
          <p:cNvPr id="14" name="Text Box 20"/>
          <p:cNvSpPr txBox="1">
            <a:spLocks noChangeArrowheads="1"/>
          </p:cNvSpPr>
          <p:nvPr/>
        </p:nvSpPr>
        <p:spPr bwMode="auto">
          <a:xfrm>
            <a:off x="6659563" y="1700213"/>
            <a:ext cx="689612"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Өкпе</a:t>
            </a:r>
            <a:endParaRPr lang="ru-RU" dirty="0">
              <a:latin typeface="Times New Roman" pitchFamily="18" charset="0"/>
              <a:cs typeface="Times New Roman" pitchFamily="18" charset="0"/>
            </a:endParaRPr>
          </a:p>
        </p:txBody>
      </p:sp>
      <p:sp>
        <p:nvSpPr>
          <p:cNvPr id="15" name="Text Box 21"/>
          <p:cNvSpPr txBox="1">
            <a:spLocks noChangeArrowheads="1"/>
          </p:cNvSpPr>
          <p:nvPr/>
        </p:nvSpPr>
        <p:spPr bwMode="auto">
          <a:xfrm>
            <a:off x="6567488" y="2511425"/>
            <a:ext cx="980397"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Асқазан</a:t>
            </a:r>
            <a:endParaRPr lang="ru-RU" dirty="0">
              <a:latin typeface="Times New Roman" pitchFamily="18" charset="0"/>
              <a:cs typeface="Times New Roman" pitchFamily="18" charset="0"/>
            </a:endParaRPr>
          </a:p>
        </p:txBody>
      </p:sp>
      <p:sp>
        <p:nvSpPr>
          <p:cNvPr id="16" name="Text Box 22"/>
          <p:cNvSpPr txBox="1">
            <a:spLocks noChangeArrowheads="1"/>
          </p:cNvSpPr>
          <p:nvPr/>
        </p:nvSpPr>
        <p:spPr bwMode="auto">
          <a:xfrm>
            <a:off x="6567488" y="3735388"/>
            <a:ext cx="1043876"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Аш ішек</a:t>
            </a:r>
            <a:endParaRPr lang="ru-RU" dirty="0">
              <a:latin typeface="Times New Roman" pitchFamily="18" charset="0"/>
              <a:cs typeface="Times New Roman" pitchFamily="18" charset="0"/>
            </a:endParaRPr>
          </a:p>
        </p:txBody>
      </p:sp>
      <p:sp>
        <p:nvSpPr>
          <p:cNvPr id="17" name="Text Box 23"/>
          <p:cNvSpPr txBox="1">
            <a:spLocks noChangeArrowheads="1"/>
          </p:cNvSpPr>
          <p:nvPr/>
        </p:nvSpPr>
        <p:spPr bwMode="auto">
          <a:xfrm>
            <a:off x="6496050" y="5032375"/>
            <a:ext cx="1528624" cy="646331"/>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Буындар мен </a:t>
            </a:r>
          </a:p>
          <a:p>
            <a:r>
              <a:rPr lang="kk-KZ" dirty="0">
                <a:latin typeface="Times New Roman" pitchFamily="18" charset="0"/>
                <a:cs typeface="Times New Roman" pitchFamily="18" charset="0"/>
              </a:rPr>
              <a:t>еттер</a:t>
            </a:r>
            <a:endParaRPr lang="ru-RU" dirty="0">
              <a:latin typeface="Times New Roman" pitchFamily="18" charset="0"/>
              <a:cs typeface="Times New Roman" pitchFamily="18" charset="0"/>
            </a:endParaRPr>
          </a:p>
        </p:txBody>
      </p:sp>
      <p:sp>
        <p:nvSpPr>
          <p:cNvPr id="18" name="Line 13"/>
          <p:cNvSpPr>
            <a:spLocks noChangeShapeType="1"/>
          </p:cNvSpPr>
          <p:nvPr/>
        </p:nvSpPr>
        <p:spPr bwMode="auto">
          <a:xfrm flipH="1" flipV="1">
            <a:off x="2268538" y="1484313"/>
            <a:ext cx="2303462" cy="720725"/>
          </a:xfrm>
          <a:prstGeom prst="line">
            <a:avLst/>
          </a:prstGeom>
          <a:noFill/>
          <a:ln w="9525">
            <a:solidFill>
              <a:schemeClr val="tx1"/>
            </a:solidFill>
            <a:round/>
            <a:headEnd/>
            <a:tailEnd/>
          </a:ln>
        </p:spPr>
        <p:txBody>
          <a:bodyPr/>
          <a:lstStyle/>
          <a:p>
            <a:endParaRPr lang="ru-RU" dirty="0"/>
          </a:p>
        </p:txBody>
      </p:sp>
      <p:sp>
        <p:nvSpPr>
          <p:cNvPr id="19" name="Line 14"/>
          <p:cNvSpPr>
            <a:spLocks noChangeShapeType="1"/>
          </p:cNvSpPr>
          <p:nvPr/>
        </p:nvSpPr>
        <p:spPr bwMode="auto">
          <a:xfrm flipH="1" flipV="1">
            <a:off x="2268538" y="2276475"/>
            <a:ext cx="2303462" cy="576263"/>
          </a:xfrm>
          <a:prstGeom prst="line">
            <a:avLst/>
          </a:prstGeom>
          <a:noFill/>
          <a:ln w="9525">
            <a:solidFill>
              <a:schemeClr val="tx1"/>
            </a:solidFill>
            <a:round/>
            <a:headEnd/>
            <a:tailEnd/>
          </a:ln>
        </p:spPr>
        <p:txBody>
          <a:bodyPr/>
          <a:lstStyle/>
          <a:p>
            <a:endParaRPr lang="ru-RU" dirty="0"/>
          </a:p>
        </p:txBody>
      </p:sp>
      <p:sp>
        <p:nvSpPr>
          <p:cNvPr id="20" name="Line 15"/>
          <p:cNvSpPr>
            <a:spLocks noChangeShapeType="1"/>
          </p:cNvSpPr>
          <p:nvPr/>
        </p:nvSpPr>
        <p:spPr bwMode="auto">
          <a:xfrm flipH="1" flipV="1">
            <a:off x="2339975" y="3068638"/>
            <a:ext cx="2087563" cy="144462"/>
          </a:xfrm>
          <a:prstGeom prst="line">
            <a:avLst/>
          </a:prstGeom>
          <a:noFill/>
          <a:ln w="9525">
            <a:solidFill>
              <a:schemeClr val="tx1"/>
            </a:solidFill>
            <a:round/>
            <a:headEnd/>
            <a:tailEnd/>
          </a:ln>
        </p:spPr>
        <p:txBody>
          <a:bodyPr/>
          <a:lstStyle/>
          <a:p>
            <a:endParaRPr lang="ru-RU" dirty="0"/>
          </a:p>
        </p:txBody>
      </p:sp>
      <p:sp>
        <p:nvSpPr>
          <p:cNvPr id="21" name="Line 16"/>
          <p:cNvSpPr>
            <a:spLocks noChangeShapeType="1"/>
          </p:cNvSpPr>
          <p:nvPr/>
        </p:nvSpPr>
        <p:spPr bwMode="auto">
          <a:xfrm flipH="1">
            <a:off x="2124075" y="3357563"/>
            <a:ext cx="2087563" cy="431800"/>
          </a:xfrm>
          <a:prstGeom prst="line">
            <a:avLst/>
          </a:prstGeom>
          <a:noFill/>
          <a:ln w="9525">
            <a:solidFill>
              <a:schemeClr val="tx1"/>
            </a:solidFill>
            <a:round/>
            <a:headEnd/>
            <a:tailEnd/>
          </a:ln>
        </p:spPr>
        <p:txBody>
          <a:bodyPr/>
          <a:lstStyle/>
          <a:p>
            <a:endParaRPr lang="ru-RU" dirty="0"/>
          </a:p>
        </p:txBody>
      </p:sp>
      <p:sp>
        <p:nvSpPr>
          <p:cNvPr id="22" name="Line 17"/>
          <p:cNvSpPr>
            <a:spLocks noChangeShapeType="1"/>
          </p:cNvSpPr>
          <p:nvPr/>
        </p:nvSpPr>
        <p:spPr bwMode="auto">
          <a:xfrm flipH="1">
            <a:off x="2195513" y="3644900"/>
            <a:ext cx="2160587" cy="936625"/>
          </a:xfrm>
          <a:prstGeom prst="line">
            <a:avLst/>
          </a:prstGeom>
          <a:noFill/>
          <a:ln w="9525">
            <a:solidFill>
              <a:schemeClr val="tx1"/>
            </a:solidFill>
            <a:round/>
            <a:headEnd/>
            <a:tailEnd/>
          </a:ln>
        </p:spPr>
        <p:txBody>
          <a:bodyPr/>
          <a:lstStyle/>
          <a:p>
            <a:endParaRPr lang="ru-RU" dirty="0"/>
          </a:p>
        </p:txBody>
      </p:sp>
      <p:sp>
        <p:nvSpPr>
          <p:cNvPr id="23" name="Line 11"/>
          <p:cNvSpPr>
            <a:spLocks noChangeShapeType="1"/>
          </p:cNvSpPr>
          <p:nvPr/>
        </p:nvSpPr>
        <p:spPr bwMode="auto">
          <a:xfrm>
            <a:off x="4787900" y="3644900"/>
            <a:ext cx="1728788" cy="431800"/>
          </a:xfrm>
          <a:prstGeom prst="line">
            <a:avLst/>
          </a:prstGeom>
          <a:noFill/>
          <a:ln w="9525">
            <a:solidFill>
              <a:schemeClr val="tx1"/>
            </a:solidFill>
            <a:round/>
            <a:headEnd/>
            <a:tailEnd/>
          </a:ln>
        </p:spPr>
        <p:txBody>
          <a:bodyPr/>
          <a:lstStyle/>
          <a:p>
            <a:endParaRPr lang="ru-RU" dirty="0"/>
          </a:p>
        </p:txBody>
      </p:sp>
      <p:sp>
        <p:nvSpPr>
          <p:cNvPr id="24" name="Line 12"/>
          <p:cNvSpPr>
            <a:spLocks noChangeShapeType="1"/>
          </p:cNvSpPr>
          <p:nvPr/>
        </p:nvSpPr>
        <p:spPr bwMode="auto">
          <a:xfrm>
            <a:off x="4859338" y="4797425"/>
            <a:ext cx="1584325" cy="576263"/>
          </a:xfrm>
          <a:prstGeom prst="line">
            <a:avLst/>
          </a:prstGeom>
          <a:noFill/>
          <a:ln w="9525">
            <a:solidFill>
              <a:schemeClr val="tx1"/>
            </a:solidFill>
            <a:round/>
            <a:headEnd/>
            <a:tailEnd/>
          </a:ln>
        </p:spPr>
        <p:txBody>
          <a:bodyPr/>
          <a:lstStyle/>
          <a:p>
            <a:endParaRPr lang="ru-RU" dirty="0"/>
          </a:p>
        </p:txBody>
      </p:sp>
      <p:sp>
        <p:nvSpPr>
          <p:cNvPr id="25" name="Line 18"/>
          <p:cNvSpPr>
            <a:spLocks noChangeShapeType="1"/>
          </p:cNvSpPr>
          <p:nvPr/>
        </p:nvSpPr>
        <p:spPr bwMode="auto">
          <a:xfrm flipH="1">
            <a:off x="2268538" y="4365625"/>
            <a:ext cx="2016125" cy="1150938"/>
          </a:xfrm>
          <a:prstGeom prst="line">
            <a:avLst/>
          </a:prstGeom>
          <a:noFill/>
          <a:ln w="9525">
            <a:solidFill>
              <a:schemeClr val="tx1"/>
            </a:solidFill>
            <a:round/>
            <a:headEnd/>
            <a:tailEnd/>
          </a:ln>
        </p:spPr>
        <p:txBody>
          <a:bodyPr/>
          <a:lstStyle/>
          <a:p>
            <a:endParaRPr lang="ru-RU" dirty="0"/>
          </a:p>
        </p:txBody>
      </p:sp>
      <p:sp>
        <p:nvSpPr>
          <p:cNvPr id="26" name="Line 8"/>
          <p:cNvSpPr>
            <a:spLocks noChangeShapeType="1"/>
          </p:cNvSpPr>
          <p:nvPr/>
        </p:nvSpPr>
        <p:spPr bwMode="auto">
          <a:xfrm flipV="1">
            <a:off x="4859338" y="1557338"/>
            <a:ext cx="1512887" cy="287337"/>
          </a:xfrm>
          <a:prstGeom prst="line">
            <a:avLst/>
          </a:prstGeom>
          <a:noFill/>
          <a:ln w="9525">
            <a:solidFill>
              <a:schemeClr val="tx1"/>
            </a:solidFill>
            <a:round/>
            <a:headEnd/>
            <a:tailEnd/>
          </a:ln>
        </p:spPr>
        <p:txBody>
          <a:bodyPr/>
          <a:lstStyle/>
          <a:p>
            <a:endParaRPr lang="ru-RU" dirty="0"/>
          </a:p>
        </p:txBody>
      </p:sp>
      <p:sp>
        <p:nvSpPr>
          <p:cNvPr id="27" name="Line 9"/>
          <p:cNvSpPr>
            <a:spLocks noChangeShapeType="1"/>
          </p:cNvSpPr>
          <p:nvPr/>
        </p:nvSpPr>
        <p:spPr bwMode="auto">
          <a:xfrm flipV="1">
            <a:off x="4716463" y="1989138"/>
            <a:ext cx="1727200" cy="647700"/>
          </a:xfrm>
          <a:prstGeom prst="line">
            <a:avLst/>
          </a:prstGeom>
          <a:noFill/>
          <a:ln w="9525">
            <a:solidFill>
              <a:schemeClr val="tx1"/>
            </a:solidFill>
            <a:round/>
            <a:headEnd/>
            <a:tailEnd/>
          </a:ln>
        </p:spPr>
        <p:txBody>
          <a:bodyPr/>
          <a:lstStyle/>
          <a:p>
            <a:endParaRPr lang="ru-RU" dirty="0"/>
          </a:p>
        </p:txBody>
      </p:sp>
      <p:sp>
        <p:nvSpPr>
          <p:cNvPr id="28" name="Line 10"/>
          <p:cNvSpPr>
            <a:spLocks noChangeShapeType="1"/>
          </p:cNvSpPr>
          <p:nvPr/>
        </p:nvSpPr>
        <p:spPr bwMode="auto">
          <a:xfrm flipV="1">
            <a:off x="4643438" y="2852738"/>
            <a:ext cx="1728787" cy="504825"/>
          </a:xfrm>
          <a:prstGeom prst="line">
            <a:avLst/>
          </a:prstGeom>
          <a:noFill/>
          <a:ln w="9525">
            <a:solidFill>
              <a:schemeClr val="tx1"/>
            </a:solidFill>
            <a:round/>
            <a:headEnd/>
            <a:tailEnd/>
          </a:ln>
        </p:spPr>
        <p:txBody>
          <a:bodyPr/>
          <a:lstStyle/>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 со стрелкой вниз 4"/>
          <p:cNvSpPr/>
          <p:nvPr/>
        </p:nvSpPr>
        <p:spPr>
          <a:xfrm>
            <a:off x="928662" y="0"/>
            <a:ext cx="7286676" cy="150017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002060"/>
                </a:solidFill>
                <a:latin typeface="Times New Roman" pitchFamily="18" charset="0"/>
                <a:cs typeface="Times New Roman" pitchFamily="18" charset="0"/>
              </a:rPr>
              <a:t>Ішімдіктің адам организміне әсері:</a:t>
            </a:r>
            <a:endParaRPr lang="ru-RU" sz="2400" dirty="0"/>
          </a:p>
        </p:txBody>
      </p:sp>
      <p:graphicFrame>
        <p:nvGraphicFramePr>
          <p:cNvPr id="7" name="Схема 6"/>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35"/>
            <a:ext cx="8229600" cy="1143000"/>
          </a:xfrm>
        </p:spPr>
        <p:txBody>
          <a:bodyPr>
            <a:normAutofit/>
          </a:bodyPr>
          <a:lstStyle/>
          <a:p>
            <a:pPr algn="ctr"/>
            <a:r>
              <a:rPr lang="ru-RU" sz="4000" b="1" dirty="0">
                <a:solidFill>
                  <a:srgbClr val="002060"/>
                </a:solidFill>
                <a:latin typeface="Times New Roman" pitchFamily="18" charset="0"/>
                <a:cs typeface="Times New Roman" pitchFamily="18" charset="0"/>
              </a:rPr>
              <a:t>Ішімдіктің себебінен:</a:t>
            </a:r>
          </a:p>
        </p:txBody>
      </p:sp>
      <p:pic>
        <p:nvPicPr>
          <p:cNvPr id="2052" name="Picture 4" descr="C:\Users\user\Desktop\4.jpe"/>
          <p:cNvPicPr>
            <a:picLocks noChangeAspect="1" noChangeArrowheads="1"/>
          </p:cNvPicPr>
          <p:nvPr/>
        </p:nvPicPr>
        <p:blipFill>
          <a:blip r:embed="rId2" cstate="print"/>
          <a:srcRect/>
          <a:stretch>
            <a:fillRect/>
          </a:stretch>
        </p:blipFill>
        <p:spPr bwMode="auto">
          <a:xfrm>
            <a:off x="5724128" y="1412776"/>
            <a:ext cx="3096344" cy="2448272"/>
          </a:xfrm>
          <a:prstGeom prst="rect">
            <a:avLst/>
          </a:prstGeom>
          <a:noFill/>
        </p:spPr>
      </p:pic>
      <p:pic>
        <p:nvPicPr>
          <p:cNvPr id="2053" name="Picture 5" descr="C:\Users\user\Desktop\3.jpe"/>
          <p:cNvPicPr>
            <a:picLocks noChangeAspect="1" noChangeArrowheads="1"/>
          </p:cNvPicPr>
          <p:nvPr/>
        </p:nvPicPr>
        <p:blipFill>
          <a:blip r:embed="rId3" cstate="print"/>
          <a:srcRect/>
          <a:stretch>
            <a:fillRect/>
          </a:stretch>
        </p:blipFill>
        <p:spPr bwMode="auto">
          <a:xfrm>
            <a:off x="5796136" y="4293096"/>
            <a:ext cx="2952328" cy="2160240"/>
          </a:xfrm>
          <a:prstGeom prst="rect">
            <a:avLst/>
          </a:prstGeom>
          <a:noFill/>
        </p:spPr>
      </p:pic>
      <p:pic>
        <p:nvPicPr>
          <p:cNvPr id="2054" name="Picture 6" descr="C:\Users\user\Desktop\2.jpe"/>
          <p:cNvPicPr>
            <a:picLocks noChangeAspect="1" noChangeArrowheads="1"/>
          </p:cNvPicPr>
          <p:nvPr/>
        </p:nvPicPr>
        <p:blipFill>
          <a:blip r:embed="rId4" cstate="print"/>
          <a:srcRect/>
          <a:stretch>
            <a:fillRect/>
          </a:stretch>
        </p:blipFill>
        <p:spPr bwMode="auto">
          <a:xfrm>
            <a:off x="395537" y="4149080"/>
            <a:ext cx="2952328" cy="2088232"/>
          </a:xfrm>
          <a:prstGeom prst="rect">
            <a:avLst/>
          </a:prstGeom>
          <a:noFill/>
        </p:spPr>
      </p:pic>
      <p:pic>
        <p:nvPicPr>
          <p:cNvPr id="2055" name="Picture 7" descr="C:\Users\user\Desktop\29783399.jpg"/>
          <p:cNvPicPr>
            <a:picLocks noChangeAspect="1" noChangeArrowheads="1"/>
          </p:cNvPicPr>
          <p:nvPr/>
        </p:nvPicPr>
        <p:blipFill>
          <a:blip r:embed="rId5" cstate="print"/>
          <a:srcRect/>
          <a:stretch>
            <a:fillRect/>
          </a:stretch>
        </p:blipFill>
        <p:spPr bwMode="auto">
          <a:xfrm>
            <a:off x="395536" y="1340768"/>
            <a:ext cx="2880320" cy="2088232"/>
          </a:xfrm>
          <a:prstGeom prst="rect">
            <a:avLst/>
          </a:prstGeom>
          <a:noFill/>
        </p:spPr>
      </p:pic>
      <p:pic>
        <p:nvPicPr>
          <p:cNvPr id="2056" name="Picture 8" descr="C:\Users\user\Desktop\images (14).jpe"/>
          <p:cNvPicPr>
            <a:picLocks noChangeAspect="1" noChangeArrowheads="1"/>
          </p:cNvPicPr>
          <p:nvPr/>
        </p:nvPicPr>
        <p:blipFill>
          <a:blip r:embed="rId6" cstate="print"/>
          <a:srcRect/>
          <a:stretch>
            <a:fillRect/>
          </a:stretch>
        </p:blipFill>
        <p:spPr bwMode="auto">
          <a:xfrm>
            <a:off x="3491881" y="2224088"/>
            <a:ext cx="2027858" cy="3221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anim calcmode="lin" valueType="num">
                                      <p:cBhvr>
                                        <p:cTn id="13" dur="2000" fill="hold"/>
                                        <p:tgtEl>
                                          <p:spTgt spid="2052"/>
                                        </p:tgtEl>
                                        <p:attrNameLst>
                                          <p:attrName>style.rotation</p:attrName>
                                        </p:attrNameLst>
                                      </p:cBhvr>
                                      <p:tavLst>
                                        <p:tav tm="0">
                                          <p:val>
                                            <p:fltVal val="720"/>
                                          </p:val>
                                        </p:tav>
                                        <p:tav tm="100000">
                                          <p:val>
                                            <p:fltVal val="0"/>
                                          </p:val>
                                        </p:tav>
                                      </p:tavLst>
                                    </p:anim>
                                    <p:anim calcmode="lin" valueType="num">
                                      <p:cBhvr>
                                        <p:cTn id="14" dur="2000" fill="hold"/>
                                        <p:tgtEl>
                                          <p:spTgt spid="2052"/>
                                        </p:tgtEl>
                                        <p:attrNameLst>
                                          <p:attrName>ppt_h</p:attrName>
                                        </p:attrNameLst>
                                      </p:cBhvr>
                                      <p:tavLst>
                                        <p:tav tm="0">
                                          <p:val>
                                            <p:fltVal val="0"/>
                                          </p:val>
                                        </p:tav>
                                        <p:tav tm="100000">
                                          <p:val>
                                            <p:strVal val="#ppt_h"/>
                                          </p:val>
                                        </p:tav>
                                      </p:tavLst>
                                    </p:anim>
                                    <p:anim calcmode="lin" valueType="num">
                                      <p:cBhvr>
                                        <p:cTn id="15" dur="2000" fill="hold"/>
                                        <p:tgtEl>
                                          <p:spTgt spid="205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800" decel="100000"/>
                                        <p:tgtEl>
                                          <p:spTgt spid="2053"/>
                                        </p:tgtEl>
                                      </p:cBhvr>
                                    </p:animEffect>
                                    <p:anim calcmode="lin" valueType="num">
                                      <p:cBhvr>
                                        <p:cTn id="21" dur="800" decel="100000" fill="hold"/>
                                        <p:tgtEl>
                                          <p:spTgt spid="2053"/>
                                        </p:tgtEl>
                                        <p:attrNameLst>
                                          <p:attrName>style.rotation</p:attrName>
                                        </p:attrNameLst>
                                      </p:cBhvr>
                                      <p:tavLst>
                                        <p:tav tm="0">
                                          <p:val>
                                            <p:fltVal val="-90"/>
                                          </p:val>
                                        </p:tav>
                                        <p:tav tm="100000">
                                          <p:val>
                                            <p:fltVal val="0"/>
                                          </p:val>
                                        </p:tav>
                                      </p:tavLst>
                                    </p:anim>
                                    <p:anim calcmode="lin" valueType="num">
                                      <p:cBhvr>
                                        <p:cTn id="22" dur="800" decel="100000" fill="hold"/>
                                        <p:tgtEl>
                                          <p:spTgt spid="2053"/>
                                        </p:tgtEl>
                                        <p:attrNameLst>
                                          <p:attrName>ppt_x</p:attrName>
                                        </p:attrNameLst>
                                      </p:cBhvr>
                                      <p:tavLst>
                                        <p:tav tm="0">
                                          <p:val>
                                            <p:strVal val="#ppt_x+0.4"/>
                                          </p:val>
                                        </p:tav>
                                        <p:tav tm="100000">
                                          <p:val>
                                            <p:strVal val="#ppt_x-0.05"/>
                                          </p:val>
                                        </p:tav>
                                      </p:tavLst>
                                    </p:anim>
                                    <p:anim calcmode="lin" valueType="num">
                                      <p:cBhvr>
                                        <p:cTn id="23" dur="800" decel="100000" fill="hold"/>
                                        <p:tgtEl>
                                          <p:spTgt spid="205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05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053"/>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 calcmode="lin" valueType="num">
                                      <p:cBhvr>
                                        <p:cTn id="30" dur="1000" fill="hold"/>
                                        <p:tgtEl>
                                          <p:spTgt spid="2054"/>
                                        </p:tgtEl>
                                        <p:attrNameLst>
                                          <p:attrName>ppt_w</p:attrName>
                                        </p:attrNameLst>
                                      </p:cBhvr>
                                      <p:tavLst>
                                        <p:tav tm="0">
                                          <p:val>
                                            <p:fltVal val="0"/>
                                          </p:val>
                                        </p:tav>
                                        <p:tav tm="100000">
                                          <p:val>
                                            <p:strVal val="#ppt_w"/>
                                          </p:val>
                                        </p:tav>
                                      </p:tavLst>
                                    </p:anim>
                                    <p:anim calcmode="lin" valueType="num">
                                      <p:cBhvr>
                                        <p:cTn id="31" dur="1000" fill="hold"/>
                                        <p:tgtEl>
                                          <p:spTgt spid="2054"/>
                                        </p:tgtEl>
                                        <p:attrNameLst>
                                          <p:attrName>ppt_h</p:attrName>
                                        </p:attrNameLst>
                                      </p:cBhvr>
                                      <p:tavLst>
                                        <p:tav tm="0">
                                          <p:val>
                                            <p:fltVal val="0"/>
                                          </p:val>
                                        </p:tav>
                                        <p:tav tm="100000">
                                          <p:val>
                                            <p:strVal val="#ppt_h"/>
                                          </p:val>
                                        </p:tav>
                                      </p:tavLst>
                                    </p:anim>
                                    <p:anim calcmode="lin" valueType="num">
                                      <p:cBhvr>
                                        <p:cTn id="32"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wipe(down)">
                                      <p:cBhvr>
                                        <p:cTn id="38" dur="580">
                                          <p:stCondLst>
                                            <p:cond delay="0"/>
                                          </p:stCondLst>
                                        </p:cTn>
                                        <p:tgtEl>
                                          <p:spTgt spid="2056"/>
                                        </p:tgtEl>
                                      </p:cBhvr>
                                    </p:animEffect>
                                    <p:anim calcmode="lin" valueType="num">
                                      <p:cBhvr>
                                        <p:cTn id="39"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44" dur="26">
                                          <p:stCondLst>
                                            <p:cond delay="650"/>
                                          </p:stCondLst>
                                        </p:cTn>
                                        <p:tgtEl>
                                          <p:spTgt spid="2056"/>
                                        </p:tgtEl>
                                      </p:cBhvr>
                                      <p:to x="100000" y="60000"/>
                                    </p:animScale>
                                    <p:animScale>
                                      <p:cBhvr>
                                        <p:cTn id="45" dur="166" decel="50000">
                                          <p:stCondLst>
                                            <p:cond delay="676"/>
                                          </p:stCondLst>
                                        </p:cTn>
                                        <p:tgtEl>
                                          <p:spTgt spid="2056"/>
                                        </p:tgtEl>
                                      </p:cBhvr>
                                      <p:to x="100000" y="100000"/>
                                    </p:animScale>
                                    <p:animScale>
                                      <p:cBhvr>
                                        <p:cTn id="46" dur="26">
                                          <p:stCondLst>
                                            <p:cond delay="1312"/>
                                          </p:stCondLst>
                                        </p:cTn>
                                        <p:tgtEl>
                                          <p:spTgt spid="2056"/>
                                        </p:tgtEl>
                                      </p:cBhvr>
                                      <p:to x="100000" y="80000"/>
                                    </p:animScale>
                                    <p:animScale>
                                      <p:cBhvr>
                                        <p:cTn id="47" dur="166" decel="50000">
                                          <p:stCondLst>
                                            <p:cond delay="1338"/>
                                          </p:stCondLst>
                                        </p:cTn>
                                        <p:tgtEl>
                                          <p:spTgt spid="2056"/>
                                        </p:tgtEl>
                                      </p:cBhvr>
                                      <p:to x="100000" y="100000"/>
                                    </p:animScale>
                                    <p:animScale>
                                      <p:cBhvr>
                                        <p:cTn id="48" dur="26">
                                          <p:stCondLst>
                                            <p:cond delay="1642"/>
                                          </p:stCondLst>
                                        </p:cTn>
                                        <p:tgtEl>
                                          <p:spTgt spid="2056"/>
                                        </p:tgtEl>
                                      </p:cBhvr>
                                      <p:to x="100000" y="90000"/>
                                    </p:animScale>
                                    <p:animScale>
                                      <p:cBhvr>
                                        <p:cTn id="49" dur="166" decel="50000">
                                          <p:stCondLst>
                                            <p:cond delay="1668"/>
                                          </p:stCondLst>
                                        </p:cTn>
                                        <p:tgtEl>
                                          <p:spTgt spid="2056"/>
                                        </p:tgtEl>
                                      </p:cBhvr>
                                      <p:to x="100000" y="100000"/>
                                    </p:animScale>
                                    <p:animScale>
                                      <p:cBhvr>
                                        <p:cTn id="50" dur="26">
                                          <p:stCondLst>
                                            <p:cond delay="1808"/>
                                          </p:stCondLst>
                                        </p:cTn>
                                        <p:tgtEl>
                                          <p:spTgt spid="2056"/>
                                        </p:tgtEl>
                                      </p:cBhvr>
                                      <p:to x="100000" y="95000"/>
                                    </p:animScale>
                                    <p:animScale>
                                      <p:cBhvr>
                                        <p:cTn id="51"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1270</Words>
  <Application>Microsoft Office PowerPoint</Application>
  <PresentationFormat>Экран (4:3)</PresentationFormat>
  <Paragraphs>114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Ішімдіктің себебінен:</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admin</cp:lastModifiedBy>
  <cp:revision>28</cp:revision>
  <dcterms:created xsi:type="dcterms:W3CDTF">2019-10-27T10:53:34Z</dcterms:created>
  <dcterms:modified xsi:type="dcterms:W3CDTF">2020-09-13T06:54:42Z</dcterms:modified>
</cp:coreProperties>
</file>